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8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1"/>
  </p:notesMasterIdLst>
  <p:sldIdLst>
    <p:sldId id="256" r:id="rId2"/>
    <p:sldId id="257" r:id="rId3"/>
    <p:sldId id="258" r:id="rId4"/>
    <p:sldId id="260" r:id="rId5"/>
    <p:sldId id="274" r:id="rId6"/>
    <p:sldId id="259" r:id="rId7"/>
    <p:sldId id="261" r:id="rId8"/>
    <p:sldId id="262" r:id="rId9"/>
    <p:sldId id="263" r:id="rId10"/>
    <p:sldId id="264" r:id="rId11"/>
    <p:sldId id="265" r:id="rId12"/>
    <p:sldId id="266" r:id="rId13"/>
    <p:sldId id="268" r:id="rId14"/>
    <p:sldId id="267" r:id="rId15"/>
    <p:sldId id="269" r:id="rId16"/>
    <p:sldId id="270" r:id="rId17"/>
    <p:sldId id="271" r:id="rId18"/>
    <p:sldId id="272" r:id="rId19"/>
    <p:sldId id="273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A77C128-CE9B-BE00-FE88-8A6E16194233}" v="36" dt="2025-05-28T11:33:34.0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https://uantwerpen-my.sharepoint.com/personal/s0241112_ad_ua_ac_be/Documents/TA-TOG/TA-TOg%20Presentatie_Taart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Languages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40F-4278-9A9F-89A4DB03C647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40F-4278-9A9F-89A4DB03C647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40F-4278-9A9F-89A4DB03C647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40F-4278-9A9F-89A4DB03C647}"/>
              </c:ext>
            </c:extLst>
          </c:dPt>
          <c:cat>
            <c:strRef>
              <c:f>Sheet1!$A$2:$A$5</c:f>
              <c:strCache>
                <c:ptCount val="4"/>
                <c:pt idx="0">
                  <c:v>Python 70%</c:v>
                </c:pt>
                <c:pt idx="1">
                  <c:v>C++ 15%</c:v>
                </c:pt>
                <c:pt idx="2">
                  <c:v>C 5%</c:v>
                </c:pt>
                <c:pt idx="3">
                  <c:v>Bash 5%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70</c:v>
                </c:pt>
                <c:pt idx="1">
                  <c:v>15</c:v>
                </c:pt>
                <c:pt idx="2">
                  <c:v>5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8-640F-4278-9A9F-89A4DB03C6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6_3">
  <dgm:title val=""/>
  <dgm:desc val=""/>
  <dgm:catLst>
    <dgm:cat type="accent6" pri="11300"/>
  </dgm:catLst>
  <dgm:styleLbl name="node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6">
        <a:shade val="80000"/>
      </a:schemeClr>
      <a:schemeClr val="accent6">
        <a:tint val="7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/>
    <dgm:txEffectClrLst/>
  </dgm:styleLbl>
  <dgm:styleLbl name="lnNode1">
    <dgm:fillClrLst>
      <a:schemeClr val="accent6">
        <a:shade val="80000"/>
      </a:schemeClr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6">
        <a:shade val="80000"/>
        <a:alpha val="50000"/>
      </a:schemeClr>
      <a:schemeClr val="accent6">
        <a:tint val="7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/>
    <dgm:txEffectClrLst/>
  </dgm:styleLbl>
  <dgm:styleLbl name="f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lt1"/>
    </dgm:txFillClrLst>
    <dgm:txEffectClrLst/>
  </dgm:styleLbl>
  <dgm:styleLbl name="sibTrans1D1">
    <dgm:fillClrLst>
      <a:schemeClr val="accent6">
        <a:shade val="90000"/>
      </a:schemeClr>
      <a:schemeClr val="accent6">
        <a:tint val="70000"/>
      </a:schemeClr>
    </dgm:fillClrLst>
    <dgm:linClrLst>
      <a:schemeClr val="accent6">
        <a:shade val="90000"/>
      </a:schemeClr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9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8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6">
        <a:shade val="80000"/>
      </a:schemeClr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9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8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403577-3A1E-4173-8E8E-981EBC0B00DD}" type="doc">
      <dgm:prSet loTypeId="urn:microsoft.com/office/officeart/2005/8/layout/hProcess11" loCatId="process" qsTypeId="urn:microsoft.com/office/officeart/2005/8/quickstyle/simple1" qsCatId="simple" csTypeId="urn:microsoft.com/office/officeart/2005/8/colors/accent1_2" csCatId="accent1" phldr="1"/>
      <dgm:spPr/>
    </dgm:pt>
    <dgm:pt modelId="{E0F96A95-8376-4B85-B228-C753F2B65547}">
      <dgm:prSet phldrT="[Text]" phldr="0"/>
      <dgm:spPr/>
      <dgm:t>
        <a:bodyPr/>
        <a:lstStyle/>
        <a:p>
          <a:pPr rtl="0"/>
          <a:r>
            <a:rPr lang="en-US">
              <a:latin typeface="Walbaum Display"/>
            </a:rPr>
            <a:t>IN:</a:t>
          </a:r>
          <a:br>
            <a:rPr lang="en-US">
              <a:latin typeface="Walbaum Display"/>
            </a:rPr>
          </a:br>
          <a:r>
            <a:rPr lang="en-US">
              <a:latin typeface="Walbaum Display"/>
            </a:rPr>
            <a:t>while (!asleep) sheep++</a:t>
          </a:r>
          <a:endParaRPr lang="en-US"/>
        </a:p>
      </dgm:t>
    </dgm:pt>
    <dgm:pt modelId="{6953BD68-C719-46D0-9206-1D65D4FC217B}" type="parTrans" cxnId="{7CEAE9DE-0FE1-42A9-86A8-D5673F765F3F}">
      <dgm:prSet/>
      <dgm:spPr/>
      <dgm:t>
        <a:bodyPr/>
        <a:lstStyle/>
        <a:p>
          <a:endParaRPr lang="es-ES"/>
        </a:p>
      </dgm:t>
    </dgm:pt>
    <dgm:pt modelId="{6F65EA11-04C7-472E-B6F2-FFE71F5211A3}" type="sibTrans" cxnId="{7CEAE9DE-0FE1-42A9-86A8-D5673F765F3F}">
      <dgm:prSet/>
      <dgm:spPr/>
      <dgm:t>
        <a:bodyPr/>
        <a:lstStyle/>
        <a:p>
          <a:endParaRPr lang="es-ES"/>
        </a:p>
      </dgm:t>
    </dgm:pt>
    <dgm:pt modelId="{6BD3DCEB-5207-4452-8C20-DF27BEED1B6B}">
      <dgm:prSet phldrT="[Text]" phldr="0"/>
      <dgm:spPr/>
      <dgm:t>
        <a:bodyPr/>
        <a:lstStyle/>
        <a:p>
          <a:r>
            <a:rPr lang="en-US">
              <a:latin typeface="Walbaum Display"/>
            </a:rPr>
            <a:t>Programmamagie</a:t>
          </a:r>
          <a:endParaRPr lang="en-US"/>
        </a:p>
      </dgm:t>
    </dgm:pt>
    <dgm:pt modelId="{E479BA0A-7CF7-477D-A191-6A5F7A769EA1}" type="parTrans" cxnId="{58762E60-3537-4E30-820F-290B6E563D16}">
      <dgm:prSet/>
      <dgm:spPr/>
      <dgm:t>
        <a:bodyPr/>
        <a:lstStyle/>
        <a:p>
          <a:endParaRPr lang="es-ES"/>
        </a:p>
      </dgm:t>
    </dgm:pt>
    <dgm:pt modelId="{22B000AC-C9EC-4D5E-A8CA-55D8A52BFAF8}" type="sibTrans" cxnId="{58762E60-3537-4E30-820F-290B6E563D16}">
      <dgm:prSet/>
      <dgm:spPr/>
      <dgm:t>
        <a:bodyPr/>
        <a:lstStyle/>
        <a:p>
          <a:endParaRPr lang="es-ES"/>
        </a:p>
      </dgm:t>
    </dgm:pt>
    <dgm:pt modelId="{ED9A0FFC-443F-46C3-BBC1-54A3658C416D}">
      <dgm:prSet phldrT="[Text]" phldr="0"/>
      <dgm:spPr/>
      <dgm:t>
        <a:bodyPr/>
        <a:lstStyle/>
        <a:p>
          <a:pPr rtl="0"/>
          <a:r>
            <a:rPr lang="en-US">
              <a:latin typeface="Walbaum Display"/>
            </a:rPr>
            <a:t>OUT: </a:t>
          </a:r>
          <a:br>
            <a:rPr lang="en-US">
              <a:latin typeface="Walbaum Display"/>
            </a:rPr>
          </a:br>
          <a:r>
            <a:rPr lang="en-US">
              <a:latin typeface="Walbaum Display"/>
            </a:rPr>
            <a:t>"C: 100%, C++, 100%, </a:t>
          </a:r>
          <a:r>
            <a:rPr lang="en-US" err="1">
              <a:latin typeface="Walbaum Display"/>
            </a:rPr>
            <a:t>Nedersaksisch</a:t>
          </a:r>
          <a:r>
            <a:rPr lang="en-US">
              <a:latin typeface="Walbaum Display"/>
            </a:rPr>
            <a:t> 0%..."</a:t>
          </a:r>
          <a:endParaRPr lang="en-US"/>
        </a:p>
      </dgm:t>
    </dgm:pt>
    <dgm:pt modelId="{5804E88A-B2C6-4121-9455-F3550EB47643}" type="parTrans" cxnId="{E505382A-4348-475C-B4EA-F09F8D197CE7}">
      <dgm:prSet/>
      <dgm:spPr/>
      <dgm:t>
        <a:bodyPr/>
        <a:lstStyle/>
        <a:p>
          <a:endParaRPr lang="es-ES"/>
        </a:p>
      </dgm:t>
    </dgm:pt>
    <dgm:pt modelId="{BA33FA19-9519-432E-B9C9-1B65BE3C2525}" type="sibTrans" cxnId="{E505382A-4348-475C-B4EA-F09F8D197CE7}">
      <dgm:prSet/>
      <dgm:spPr/>
      <dgm:t>
        <a:bodyPr/>
        <a:lstStyle/>
        <a:p>
          <a:endParaRPr lang="es-ES"/>
        </a:p>
      </dgm:t>
    </dgm:pt>
    <dgm:pt modelId="{5C2DF466-2A56-4043-AB4E-EC1FCABC364B}" type="pres">
      <dgm:prSet presAssocID="{43403577-3A1E-4173-8E8E-981EBC0B00DD}" presName="Name0" presStyleCnt="0">
        <dgm:presLayoutVars>
          <dgm:dir/>
          <dgm:resizeHandles val="exact"/>
        </dgm:presLayoutVars>
      </dgm:prSet>
      <dgm:spPr/>
    </dgm:pt>
    <dgm:pt modelId="{5E01DC58-5AC1-4E99-A20D-7383A1FADC84}" type="pres">
      <dgm:prSet presAssocID="{43403577-3A1E-4173-8E8E-981EBC0B00DD}" presName="arrow" presStyleLbl="bgShp" presStyleIdx="0" presStyleCnt="1"/>
      <dgm:spPr/>
    </dgm:pt>
    <dgm:pt modelId="{11C0C983-4C39-4972-8F02-693CCF59B9D3}" type="pres">
      <dgm:prSet presAssocID="{43403577-3A1E-4173-8E8E-981EBC0B00DD}" presName="points" presStyleCnt="0"/>
      <dgm:spPr/>
    </dgm:pt>
    <dgm:pt modelId="{1B459128-C241-4ACE-BA23-FFFEFC558BB4}" type="pres">
      <dgm:prSet presAssocID="{E0F96A95-8376-4B85-B228-C753F2B65547}" presName="compositeA" presStyleCnt="0"/>
      <dgm:spPr/>
    </dgm:pt>
    <dgm:pt modelId="{13D03639-BEC6-4F6A-BF6A-2BDDDB7E4E78}" type="pres">
      <dgm:prSet presAssocID="{E0F96A95-8376-4B85-B228-C753F2B65547}" presName="textA" presStyleLbl="revTx" presStyleIdx="0" presStyleCnt="3">
        <dgm:presLayoutVars>
          <dgm:bulletEnabled val="1"/>
        </dgm:presLayoutVars>
      </dgm:prSet>
      <dgm:spPr/>
    </dgm:pt>
    <dgm:pt modelId="{861D41CB-B66E-484B-829A-2544D7190BFA}" type="pres">
      <dgm:prSet presAssocID="{E0F96A95-8376-4B85-B228-C753F2B65547}" presName="circleA" presStyleLbl="node1" presStyleIdx="0" presStyleCnt="3"/>
      <dgm:spPr/>
    </dgm:pt>
    <dgm:pt modelId="{7E5A1A28-4278-4B0A-9377-6B8F18955562}" type="pres">
      <dgm:prSet presAssocID="{E0F96A95-8376-4B85-B228-C753F2B65547}" presName="spaceA" presStyleCnt="0"/>
      <dgm:spPr/>
    </dgm:pt>
    <dgm:pt modelId="{E317D683-2DA8-4BFF-9CA2-61551C077BCB}" type="pres">
      <dgm:prSet presAssocID="{6F65EA11-04C7-472E-B6F2-FFE71F5211A3}" presName="space" presStyleCnt="0"/>
      <dgm:spPr/>
    </dgm:pt>
    <dgm:pt modelId="{3A3A9044-8BCE-4FCE-BF07-A8302D5E8F3B}" type="pres">
      <dgm:prSet presAssocID="{6BD3DCEB-5207-4452-8C20-DF27BEED1B6B}" presName="compositeB" presStyleCnt="0"/>
      <dgm:spPr/>
    </dgm:pt>
    <dgm:pt modelId="{F0FBE36E-9634-41DB-A13E-839CB46BFDDE}" type="pres">
      <dgm:prSet presAssocID="{6BD3DCEB-5207-4452-8C20-DF27BEED1B6B}" presName="textB" presStyleLbl="revTx" presStyleIdx="1" presStyleCnt="3">
        <dgm:presLayoutVars>
          <dgm:bulletEnabled val="1"/>
        </dgm:presLayoutVars>
      </dgm:prSet>
      <dgm:spPr/>
    </dgm:pt>
    <dgm:pt modelId="{D7611F95-9862-4111-B379-DA122E813504}" type="pres">
      <dgm:prSet presAssocID="{6BD3DCEB-5207-4452-8C20-DF27BEED1B6B}" presName="circleB" presStyleLbl="node1" presStyleIdx="1" presStyleCnt="3"/>
      <dgm:spPr/>
    </dgm:pt>
    <dgm:pt modelId="{5B32D9BE-26E2-4783-9977-51B560BDE616}" type="pres">
      <dgm:prSet presAssocID="{6BD3DCEB-5207-4452-8C20-DF27BEED1B6B}" presName="spaceB" presStyleCnt="0"/>
      <dgm:spPr/>
    </dgm:pt>
    <dgm:pt modelId="{7ED8A379-B79E-4B4D-B0FB-90A3F43F7B63}" type="pres">
      <dgm:prSet presAssocID="{22B000AC-C9EC-4D5E-A8CA-55D8A52BFAF8}" presName="space" presStyleCnt="0"/>
      <dgm:spPr/>
    </dgm:pt>
    <dgm:pt modelId="{FA9AEE7D-4FA1-4156-9612-DEAD55F10B80}" type="pres">
      <dgm:prSet presAssocID="{ED9A0FFC-443F-46C3-BBC1-54A3658C416D}" presName="compositeA" presStyleCnt="0"/>
      <dgm:spPr/>
    </dgm:pt>
    <dgm:pt modelId="{FE3B5D47-A4D2-47B0-81EA-50D11782CC69}" type="pres">
      <dgm:prSet presAssocID="{ED9A0FFC-443F-46C3-BBC1-54A3658C416D}" presName="textA" presStyleLbl="revTx" presStyleIdx="2" presStyleCnt="3">
        <dgm:presLayoutVars>
          <dgm:bulletEnabled val="1"/>
        </dgm:presLayoutVars>
      </dgm:prSet>
      <dgm:spPr/>
    </dgm:pt>
    <dgm:pt modelId="{E2D7A260-61EF-4166-A08F-E9EFDD38BF23}" type="pres">
      <dgm:prSet presAssocID="{ED9A0FFC-443F-46C3-BBC1-54A3658C416D}" presName="circleA" presStyleLbl="node1" presStyleIdx="2" presStyleCnt="3"/>
      <dgm:spPr/>
    </dgm:pt>
    <dgm:pt modelId="{5D0CAFE8-23A6-492E-83F5-762B6D529B28}" type="pres">
      <dgm:prSet presAssocID="{ED9A0FFC-443F-46C3-BBC1-54A3658C416D}" presName="spaceA" presStyleCnt="0"/>
      <dgm:spPr/>
    </dgm:pt>
  </dgm:ptLst>
  <dgm:cxnLst>
    <dgm:cxn modelId="{E505382A-4348-475C-B4EA-F09F8D197CE7}" srcId="{43403577-3A1E-4173-8E8E-981EBC0B00DD}" destId="{ED9A0FFC-443F-46C3-BBC1-54A3658C416D}" srcOrd="2" destOrd="0" parTransId="{5804E88A-B2C6-4121-9455-F3550EB47643}" sibTransId="{BA33FA19-9519-432E-B9C9-1B65BE3C2525}"/>
    <dgm:cxn modelId="{6501242F-1894-44D1-9C03-C7C755CA37F8}" type="presOf" srcId="{ED9A0FFC-443F-46C3-BBC1-54A3658C416D}" destId="{FE3B5D47-A4D2-47B0-81EA-50D11782CC69}" srcOrd="0" destOrd="0" presId="urn:microsoft.com/office/officeart/2005/8/layout/hProcess11"/>
    <dgm:cxn modelId="{58762E60-3537-4E30-820F-290B6E563D16}" srcId="{43403577-3A1E-4173-8E8E-981EBC0B00DD}" destId="{6BD3DCEB-5207-4452-8C20-DF27BEED1B6B}" srcOrd="1" destOrd="0" parTransId="{E479BA0A-7CF7-477D-A191-6A5F7A769EA1}" sibTransId="{22B000AC-C9EC-4D5E-A8CA-55D8A52BFAF8}"/>
    <dgm:cxn modelId="{C628EA98-CB46-405B-B1D6-3A2DDE9106AC}" type="presOf" srcId="{6BD3DCEB-5207-4452-8C20-DF27BEED1B6B}" destId="{F0FBE36E-9634-41DB-A13E-839CB46BFDDE}" srcOrd="0" destOrd="0" presId="urn:microsoft.com/office/officeart/2005/8/layout/hProcess11"/>
    <dgm:cxn modelId="{24EEA9AA-8904-423A-B326-3B5A0111D65D}" type="presOf" srcId="{43403577-3A1E-4173-8E8E-981EBC0B00DD}" destId="{5C2DF466-2A56-4043-AB4E-EC1FCABC364B}" srcOrd="0" destOrd="0" presId="urn:microsoft.com/office/officeart/2005/8/layout/hProcess11"/>
    <dgm:cxn modelId="{A09F53D9-E21B-440F-931A-0C7D61DA6161}" type="presOf" srcId="{E0F96A95-8376-4B85-B228-C753F2B65547}" destId="{13D03639-BEC6-4F6A-BF6A-2BDDDB7E4E78}" srcOrd="0" destOrd="0" presId="urn:microsoft.com/office/officeart/2005/8/layout/hProcess11"/>
    <dgm:cxn modelId="{7CEAE9DE-0FE1-42A9-86A8-D5673F765F3F}" srcId="{43403577-3A1E-4173-8E8E-981EBC0B00DD}" destId="{E0F96A95-8376-4B85-B228-C753F2B65547}" srcOrd="0" destOrd="0" parTransId="{6953BD68-C719-46D0-9206-1D65D4FC217B}" sibTransId="{6F65EA11-04C7-472E-B6F2-FFE71F5211A3}"/>
    <dgm:cxn modelId="{AB784A4B-59D3-4C7E-8909-82DD5124DEE1}" type="presParOf" srcId="{5C2DF466-2A56-4043-AB4E-EC1FCABC364B}" destId="{5E01DC58-5AC1-4E99-A20D-7383A1FADC84}" srcOrd="0" destOrd="0" presId="urn:microsoft.com/office/officeart/2005/8/layout/hProcess11"/>
    <dgm:cxn modelId="{B6267076-E42A-47DC-98A7-00D76C3233FE}" type="presParOf" srcId="{5C2DF466-2A56-4043-AB4E-EC1FCABC364B}" destId="{11C0C983-4C39-4972-8F02-693CCF59B9D3}" srcOrd="1" destOrd="0" presId="urn:microsoft.com/office/officeart/2005/8/layout/hProcess11"/>
    <dgm:cxn modelId="{DB058C1D-F056-4598-9459-61EA6465593B}" type="presParOf" srcId="{11C0C983-4C39-4972-8F02-693CCF59B9D3}" destId="{1B459128-C241-4ACE-BA23-FFFEFC558BB4}" srcOrd="0" destOrd="0" presId="urn:microsoft.com/office/officeart/2005/8/layout/hProcess11"/>
    <dgm:cxn modelId="{E86063A7-94E8-4CB3-BF02-83BBBA29C8C4}" type="presParOf" srcId="{1B459128-C241-4ACE-BA23-FFFEFC558BB4}" destId="{13D03639-BEC6-4F6A-BF6A-2BDDDB7E4E78}" srcOrd="0" destOrd="0" presId="urn:microsoft.com/office/officeart/2005/8/layout/hProcess11"/>
    <dgm:cxn modelId="{D8595BB5-EDFC-49CD-8E84-067459A2F474}" type="presParOf" srcId="{1B459128-C241-4ACE-BA23-FFFEFC558BB4}" destId="{861D41CB-B66E-484B-829A-2544D7190BFA}" srcOrd="1" destOrd="0" presId="urn:microsoft.com/office/officeart/2005/8/layout/hProcess11"/>
    <dgm:cxn modelId="{16EF6217-0D2A-4E5F-8DB9-323F766B00B1}" type="presParOf" srcId="{1B459128-C241-4ACE-BA23-FFFEFC558BB4}" destId="{7E5A1A28-4278-4B0A-9377-6B8F18955562}" srcOrd="2" destOrd="0" presId="urn:microsoft.com/office/officeart/2005/8/layout/hProcess11"/>
    <dgm:cxn modelId="{443E7564-9EDE-4C9D-9249-2DDD6F3B943E}" type="presParOf" srcId="{11C0C983-4C39-4972-8F02-693CCF59B9D3}" destId="{E317D683-2DA8-4BFF-9CA2-61551C077BCB}" srcOrd="1" destOrd="0" presId="urn:microsoft.com/office/officeart/2005/8/layout/hProcess11"/>
    <dgm:cxn modelId="{1DDA551B-2C99-49B6-A319-B4B015A12623}" type="presParOf" srcId="{11C0C983-4C39-4972-8F02-693CCF59B9D3}" destId="{3A3A9044-8BCE-4FCE-BF07-A8302D5E8F3B}" srcOrd="2" destOrd="0" presId="urn:microsoft.com/office/officeart/2005/8/layout/hProcess11"/>
    <dgm:cxn modelId="{E4BA20B2-5710-47DB-ADCB-780F234250B4}" type="presParOf" srcId="{3A3A9044-8BCE-4FCE-BF07-A8302D5E8F3B}" destId="{F0FBE36E-9634-41DB-A13E-839CB46BFDDE}" srcOrd="0" destOrd="0" presId="urn:microsoft.com/office/officeart/2005/8/layout/hProcess11"/>
    <dgm:cxn modelId="{16600D04-1663-4DCB-8646-5AAA3301821E}" type="presParOf" srcId="{3A3A9044-8BCE-4FCE-BF07-A8302D5E8F3B}" destId="{D7611F95-9862-4111-B379-DA122E813504}" srcOrd="1" destOrd="0" presId="urn:microsoft.com/office/officeart/2005/8/layout/hProcess11"/>
    <dgm:cxn modelId="{62898B00-5BFD-4CB0-87F4-B99723C6F115}" type="presParOf" srcId="{3A3A9044-8BCE-4FCE-BF07-A8302D5E8F3B}" destId="{5B32D9BE-26E2-4783-9977-51B560BDE616}" srcOrd="2" destOrd="0" presId="urn:microsoft.com/office/officeart/2005/8/layout/hProcess11"/>
    <dgm:cxn modelId="{C4E41F06-7E7B-4A2F-9042-5164BB531A86}" type="presParOf" srcId="{11C0C983-4C39-4972-8F02-693CCF59B9D3}" destId="{7ED8A379-B79E-4B4D-B0FB-90A3F43F7B63}" srcOrd="3" destOrd="0" presId="urn:microsoft.com/office/officeart/2005/8/layout/hProcess11"/>
    <dgm:cxn modelId="{E5272FEB-F373-44A9-BF62-7E8F7EF9216F}" type="presParOf" srcId="{11C0C983-4C39-4972-8F02-693CCF59B9D3}" destId="{FA9AEE7D-4FA1-4156-9612-DEAD55F10B80}" srcOrd="4" destOrd="0" presId="urn:microsoft.com/office/officeart/2005/8/layout/hProcess11"/>
    <dgm:cxn modelId="{9397F130-BAE7-455C-97FF-BE730AF29E61}" type="presParOf" srcId="{FA9AEE7D-4FA1-4156-9612-DEAD55F10B80}" destId="{FE3B5D47-A4D2-47B0-81EA-50D11782CC69}" srcOrd="0" destOrd="0" presId="urn:microsoft.com/office/officeart/2005/8/layout/hProcess11"/>
    <dgm:cxn modelId="{AC397B95-B2F9-4E23-942B-2665BB79FA7F}" type="presParOf" srcId="{FA9AEE7D-4FA1-4156-9612-DEAD55F10B80}" destId="{E2D7A260-61EF-4166-A08F-E9EFDD38BF23}" srcOrd="1" destOrd="0" presId="urn:microsoft.com/office/officeart/2005/8/layout/hProcess11"/>
    <dgm:cxn modelId="{2EF1C3B9-7CCA-4D94-AA1D-AA58CDCD2661}" type="presParOf" srcId="{FA9AEE7D-4FA1-4156-9612-DEAD55F10B80}" destId="{5D0CAFE8-23A6-492E-83F5-762B6D529B28}" srcOrd="2" destOrd="0" presId="urn:microsoft.com/office/officeart/2005/8/layout/hProcess1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7CA5524-FCF4-4DDD-9D34-8C9F9A9C2306}" type="doc">
      <dgm:prSet loTypeId="urn:microsoft.com/office/officeart/2005/8/layout/vList2" loCatId="list" qsTypeId="urn:microsoft.com/office/officeart/2005/8/quickstyle/simple1" qsCatId="simple" csTypeId="urn:microsoft.com/office/officeart/2005/8/colors/accent6_3" csCatId="accent6" phldr="1"/>
      <dgm:spPr/>
      <dgm:t>
        <a:bodyPr/>
        <a:lstStyle/>
        <a:p>
          <a:endParaRPr lang="en-US"/>
        </a:p>
      </dgm:t>
    </dgm:pt>
    <dgm:pt modelId="{0B1995CF-EE51-4780-BA6A-A64A163E20FA}">
      <dgm:prSet/>
      <dgm:spPr/>
      <dgm:t>
        <a:bodyPr/>
        <a:lstStyle/>
        <a:p>
          <a:pPr rtl="0"/>
          <a:r>
            <a:rPr lang="en-US">
              <a:latin typeface="Walbaum Display"/>
            </a:rPr>
            <a:t>Norkella</a:t>
          </a:r>
          <a:r>
            <a:rPr lang="en-US"/>
            <a:t>: </a:t>
          </a:r>
          <a:endParaRPr lang="en-US">
            <a:latin typeface="Walbaum Display"/>
          </a:endParaRPr>
        </a:p>
      </dgm:t>
    </dgm:pt>
    <dgm:pt modelId="{2536DD9A-4035-47BF-86AD-6A44365F8BCB}" type="parTrans" cxnId="{CEEA1329-C2AA-44E6-8507-B90D14CA55A7}">
      <dgm:prSet/>
      <dgm:spPr/>
      <dgm:t>
        <a:bodyPr/>
        <a:lstStyle/>
        <a:p>
          <a:endParaRPr lang="en-US"/>
        </a:p>
      </dgm:t>
    </dgm:pt>
    <dgm:pt modelId="{406A663E-67FD-47F9-9C63-CAB79D91DB8E}" type="sibTrans" cxnId="{CEEA1329-C2AA-44E6-8507-B90D14CA55A7}">
      <dgm:prSet/>
      <dgm:spPr/>
      <dgm:t>
        <a:bodyPr/>
        <a:lstStyle/>
        <a:p>
          <a:endParaRPr lang="en-US"/>
        </a:p>
      </dgm:t>
    </dgm:pt>
    <dgm:pt modelId="{1FC6FFB5-D038-4A5B-88DA-A0FD3C457C35}">
      <dgm:prSet/>
      <dgm:spPr/>
      <dgm:t>
        <a:bodyPr/>
        <a:lstStyle/>
        <a:p>
          <a:pPr rtl="0"/>
          <a:r>
            <a:rPr lang="en-US">
              <a:latin typeface="Walbaum Display"/>
            </a:rPr>
            <a:t>Adriaan</a:t>
          </a:r>
          <a:r>
            <a:rPr lang="en-US"/>
            <a:t>:</a:t>
          </a:r>
          <a:r>
            <a:rPr lang="en-US">
              <a:latin typeface="Walbaum Display"/>
            </a:rPr>
            <a:t> </a:t>
          </a:r>
        </a:p>
      </dgm:t>
    </dgm:pt>
    <dgm:pt modelId="{D1286F9A-A653-4CA9-BE93-0ABEA0F934A6}" type="parTrans" cxnId="{8A783794-A573-40C2-9ABA-1C5F2EEA9EDF}">
      <dgm:prSet/>
      <dgm:spPr/>
      <dgm:t>
        <a:bodyPr/>
        <a:lstStyle/>
        <a:p>
          <a:endParaRPr lang="en-US"/>
        </a:p>
      </dgm:t>
    </dgm:pt>
    <dgm:pt modelId="{90890F68-34FB-4347-B0FC-AB51E63FD062}" type="sibTrans" cxnId="{8A783794-A573-40C2-9ABA-1C5F2EEA9EDF}">
      <dgm:prSet/>
      <dgm:spPr/>
      <dgm:t>
        <a:bodyPr/>
        <a:lstStyle/>
        <a:p>
          <a:endParaRPr lang="en-US"/>
        </a:p>
      </dgm:t>
    </dgm:pt>
    <dgm:pt modelId="{9C0EBCAA-44F9-4B1D-A2E5-6A464EF57039}">
      <dgm:prSet/>
      <dgm:spPr/>
      <dgm:t>
        <a:bodyPr/>
        <a:lstStyle/>
        <a:p>
          <a:pPr rtl="0"/>
          <a:r>
            <a:rPr lang="en-US">
              <a:latin typeface="Walbaum Display"/>
            </a:rPr>
            <a:t>Ania</a:t>
          </a:r>
          <a:r>
            <a:rPr lang="en-US"/>
            <a:t>:</a:t>
          </a:r>
          <a:endParaRPr lang="en-US">
            <a:latin typeface="Walbaum Display"/>
          </a:endParaRPr>
        </a:p>
      </dgm:t>
    </dgm:pt>
    <dgm:pt modelId="{59EE0B7F-6ABF-4641-B5CE-997E2B542036}" type="parTrans" cxnId="{94A7EE69-2233-440F-9309-121FA0516C3A}">
      <dgm:prSet/>
      <dgm:spPr/>
      <dgm:t>
        <a:bodyPr/>
        <a:lstStyle/>
        <a:p>
          <a:endParaRPr lang="en-US"/>
        </a:p>
      </dgm:t>
    </dgm:pt>
    <dgm:pt modelId="{EF3482C3-9B06-4740-8EAF-08E5C4E188C0}" type="sibTrans" cxnId="{94A7EE69-2233-440F-9309-121FA0516C3A}">
      <dgm:prSet/>
      <dgm:spPr/>
      <dgm:t>
        <a:bodyPr/>
        <a:lstStyle/>
        <a:p>
          <a:endParaRPr lang="en-US"/>
        </a:p>
      </dgm:t>
    </dgm:pt>
    <dgm:pt modelId="{D192BF8F-117B-4AC0-9B81-B4EDB3A9459B}">
      <dgm:prSet phldr="0"/>
      <dgm:spPr/>
      <dgm:t>
        <a:bodyPr/>
        <a:lstStyle/>
        <a:p>
          <a:r>
            <a:rPr lang="en-US">
              <a:latin typeface="Walbaum Display"/>
            </a:rPr>
            <a:t>Minimalisatie</a:t>
          </a:r>
          <a:r>
            <a:rPr lang="en-US"/>
            <a:t>, </a:t>
          </a:r>
          <a:r>
            <a:rPr lang="en-US">
              <a:latin typeface="Walbaum Display"/>
            </a:rPr>
            <a:t>extra</a:t>
          </a:r>
          <a:r>
            <a:rPr lang="en-US"/>
            <a:t> </a:t>
          </a:r>
          <a:r>
            <a:rPr lang="en-US" err="1">
              <a:latin typeface="Walbaum Display"/>
            </a:rPr>
            <a:t>expressies</a:t>
          </a:r>
          <a:endParaRPr lang="en-US"/>
        </a:p>
      </dgm:t>
    </dgm:pt>
    <dgm:pt modelId="{5D732910-806D-45FA-9B3D-226777582DA6}" type="parTrans" cxnId="{29064C77-7ACF-4619-9430-79A92D5889C4}">
      <dgm:prSet/>
      <dgm:spPr/>
    </dgm:pt>
    <dgm:pt modelId="{5C7268E5-3729-4955-8AA3-7465A8838D5B}" type="sibTrans" cxnId="{29064C77-7ACF-4619-9430-79A92D5889C4}">
      <dgm:prSet/>
      <dgm:spPr/>
    </dgm:pt>
    <dgm:pt modelId="{BD05BDED-FA65-41B3-AB1C-E46A709AA05C}">
      <dgm:prSet phldr="0"/>
      <dgm:spPr/>
      <dgm:t>
        <a:bodyPr/>
        <a:lstStyle/>
        <a:p>
          <a:r>
            <a:rPr lang="en-US">
              <a:latin typeface="Walbaum Display"/>
            </a:rPr>
            <a:t> GUI</a:t>
          </a:r>
          <a:endParaRPr lang="en-US"/>
        </a:p>
      </dgm:t>
    </dgm:pt>
    <dgm:pt modelId="{0341797E-C08E-4847-B3DC-06C96233ED5D}" type="parTrans" cxnId="{BA2F6B74-FD33-4968-A864-33B455DB5381}">
      <dgm:prSet/>
      <dgm:spPr/>
    </dgm:pt>
    <dgm:pt modelId="{74B2849F-0A07-4A5A-BFDC-95611A3695E9}" type="sibTrans" cxnId="{BA2F6B74-FD33-4968-A864-33B455DB5381}">
      <dgm:prSet/>
      <dgm:spPr/>
    </dgm:pt>
    <dgm:pt modelId="{1B7947B2-004A-4EDB-995B-20D93EE125FC}">
      <dgm:prSet phldr="0"/>
      <dgm:spPr/>
      <dgm:t>
        <a:bodyPr/>
        <a:lstStyle/>
        <a:p>
          <a:r>
            <a:rPr lang="en-US">
              <a:latin typeface="Walbaum Display"/>
            </a:rPr>
            <a:t> </a:t>
          </a:r>
          <a:r>
            <a:rPr lang="en-US" err="1">
              <a:latin typeface="Walbaum Display"/>
            </a:rPr>
            <a:t>Voorgemaakte</a:t>
          </a:r>
          <a:r>
            <a:rPr lang="en-US"/>
            <a:t> </a:t>
          </a:r>
          <a:r>
            <a:rPr lang="en-US" err="1">
              <a:latin typeface="Walbaum Display"/>
            </a:rPr>
            <a:t>talen</a:t>
          </a:r>
          <a:endParaRPr lang="en-US"/>
        </a:p>
      </dgm:t>
    </dgm:pt>
    <dgm:pt modelId="{9CA74955-E445-4D8F-B76C-45B8E6E2BBBA}" type="parTrans" cxnId="{F81C152E-6C5E-4C00-B348-933A42D46F10}">
      <dgm:prSet/>
      <dgm:spPr/>
    </dgm:pt>
    <dgm:pt modelId="{3C560766-AF81-4CAC-B316-E549EE5AF447}" type="sibTrans" cxnId="{F81C152E-6C5E-4C00-B348-933A42D46F10}">
      <dgm:prSet/>
      <dgm:spPr/>
    </dgm:pt>
    <dgm:pt modelId="{AA4D03FE-1C75-4504-AECC-5AFA573550B4}">
      <dgm:prSet phldr="0"/>
      <dgm:spPr/>
      <dgm:t>
        <a:bodyPr/>
        <a:lstStyle/>
        <a:p>
          <a:pPr rtl="0"/>
          <a:r>
            <a:rPr lang="en-US">
              <a:latin typeface="Calibri"/>
              <a:ea typeface="Calibri"/>
              <a:cs typeface="Calibri"/>
            </a:rPr>
            <a:t>CouldBeMathijs</a:t>
          </a:r>
        </a:p>
      </dgm:t>
    </dgm:pt>
    <dgm:pt modelId="{81E4F5C6-2860-415F-9D9F-B17F7AA24CC6}" type="parTrans" cxnId="{7DDCFDD4-C412-44C6-9887-BADBC9B548AF}">
      <dgm:prSet/>
      <dgm:spPr/>
    </dgm:pt>
    <dgm:pt modelId="{AC4900BD-10AB-4035-8805-42890B5E25F5}" type="sibTrans" cxnId="{7DDCFDD4-C412-44C6-9887-BADBC9B548AF}">
      <dgm:prSet/>
      <dgm:spPr/>
    </dgm:pt>
    <dgm:pt modelId="{712FAC1D-A96D-4417-AD2C-7416199821AE}">
      <dgm:prSet phldr="0"/>
      <dgm:spPr/>
      <dgm:t>
        <a:bodyPr/>
        <a:lstStyle/>
        <a:p>
          <a:r>
            <a:rPr lang="en-US">
              <a:latin typeface="Calibri"/>
              <a:ea typeface="Calibri"/>
              <a:cs typeface="Calibri"/>
            </a:rPr>
            <a:t>Inlezen, combineren, parsen, visualisatie, voorgemaakte programmeertalen</a:t>
          </a:r>
          <a:endParaRPr lang="en-US"/>
        </a:p>
      </dgm:t>
    </dgm:pt>
    <dgm:pt modelId="{089D1D04-E938-4773-A5F3-DCBB73E1F8BF}" type="parTrans" cxnId="{3CC0C1C9-C5B5-46F1-908C-0306BC298216}">
      <dgm:prSet/>
      <dgm:spPr/>
    </dgm:pt>
    <dgm:pt modelId="{5E076C0F-0333-4C1F-BA3E-7C1DE72CE904}" type="sibTrans" cxnId="{3CC0C1C9-C5B5-46F1-908C-0306BC298216}">
      <dgm:prSet/>
      <dgm:spPr/>
    </dgm:pt>
    <dgm:pt modelId="{E95C430E-5C33-420B-B53D-F21A7F44C134}" type="pres">
      <dgm:prSet presAssocID="{57CA5524-FCF4-4DDD-9D34-8C9F9A9C2306}" presName="linear" presStyleCnt="0">
        <dgm:presLayoutVars>
          <dgm:animLvl val="lvl"/>
          <dgm:resizeHandles val="exact"/>
        </dgm:presLayoutVars>
      </dgm:prSet>
      <dgm:spPr/>
    </dgm:pt>
    <dgm:pt modelId="{6E580322-BE53-4370-86C8-83B594991CEC}" type="pres">
      <dgm:prSet presAssocID="{0B1995CF-EE51-4780-BA6A-A64A163E20FA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0BB60A44-BDB5-4FEF-B140-AE0E666E19FE}" type="pres">
      <dgm:prSet presAssocID="{0B1995CF-EE51-4780-BA6A-A64A163E20FA}" presName="childText" presStyleLbl="revTx" presStyleIdx="0" presStyleCnt="4">
        <dgm:presLayoutVars>
          <dgm:bulletEnabled val="1"/>
        </dgm:presLayoutVars>
      </dgm:prSet>
      <dgm:spPr/>
    </dgm:pt>
    <dgm:pt modelId="{193F5A43-F5BB-46D8-81D4-73C47924A312}" type="pres">
      <dgm:prSet presAssocID="{1FC6FFB5-D038-4A5B-88DA-A0FD3C457C35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FB2F1E1A-73D5-4D9F-9951-C41F2C2FC87E}" type="pres">
      <dgm:prSet presAssocID="{1FC6FFB5-D038-4A5B-88DA-A0FD3C457C35}" presName="childText" presStyleLbl="revTx" presStyleIdx="1" presStyleCnt="4">
        <dgm:presLayoutVars>
          <dgm:bulletEnabled val="1"/>
        </dgm:presLayoutVars>
      </dgm:prSet>
      <dgm:spPr/>
    </dgm:pt>
    <dgm:pt modelId="{B9787860-8CAB-4788-8B49-575C207462C4}" type="pres">
      <dgm:prSet presAssocID="{AA4D03FE-1C75-4504-AECC-5AFA573550B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41E2AE56-07B1-4B8B-B9C5-22E7B897D81C}" type="pres">
      <dgm:prSet presAssocID="{AA4D03FE-1C75-4504-AECC-5AFA573550B4}" presName="childText" presStyleLbl="revTx" presStyleIdx="2" presStyleCnt="4">
        <dgm:presLayoutVars>
          <dgm:bulletEnabled val="1"/>
        </dgm:presLayoutVars>
      </dgm:prSet>
      <dgm:spPr/>
    </dgm:pt>
    <dgm:pt modelId="{FB64CC26-5066-4263-8476-178A8B35C41E}" type="pres">
      <dgm:prSet presAssocID="{9C0EBCAA-44F9-4B1D-A2E5-6A464EF57039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A43D2ED0-2F26-48D1-AB9B-55490A2ED54A}" type="pres">
      <dgm:prSet presAssocID="{9C0EBCAA-44F9-4B1D-A2E5-6A464EF57039}" presName="childText" presStyleLbl="revTx" presStyleIdx="3" presStyleCnt="4">
        <dgm:presLayoutVars>
          <dgm:bulletEnabled val="1"/>
        </dgm:presLayoutVars>
      </dgm:prSet>
      <dgm:spPr/>
    </dgm:pt>
  </dgm:ptLst>
  <dgm:cxnLst>
    <dgm:cxn modelId="{DCE56E0E-DAA2-4971-B1B6-9F2E8B6EC131}" type="presOf" srcId="{712FAC1D-A96D-4417-AD2C-7416199821AE}" destId="{41E2AE56-07B1-4B8B-B9C5-22E7B897D81C}" srcOrd="0" destOrd="0" presId="urn:microsoft.com/office/officeart/2005/8/layout/vList2"/>
    <dgm:cxn modelId="{9EC43B14-1D1A-452A-B224-E1B0771E14D9}" type="presOf" srcId="{BD05BDED-FA65-41B3-AB1C-E46A709AA05C}" destId="{FB2F1E1A-73D5-4D9F-9951-C41F2C2FC87E}" srcOrd="0" destOrd="0" presId="urn:microsoft.com/office/officeart/2005/8/layout/vList2"/>
    <dgm:cxn modelId="{CEEA1329-C2AA-44E6-8507-B90D14CA55A7}" srcId="{57CA5524-FCF4-4DDD-9D34-8C9F9A9C2306}" destId="{0B1995CF-EE51-4780-BA6A-A64A163E20FA}" srcOrd="0" destOrd="0" parTransId="{2536DD9A-4035-47BF-86AD-6A44365F8BCB}" sibTransId="{406A663E-67FD-47F9-9C63-CAB79D91DB8E}"/>
    <dgm:cxn modelId="{F81C152E-6C5E-4C00-B348-933A42D46F10}" srcId="{9C0EBCAA-44F9-4B1D-A2E5-6A464EF57039}" destId="{1B7947B2-004A-4EDB-995B-20D93EE125FC}" srcOrd="0" destOrd="0" parTransId="{9CA74955-E445-4D8F-B76C-45B8E6E2BBBA}" sibTransId="{3C560766-AF81-4CAC-B316-E549EE5AF447}"/>
    <dgm:cxn modelId="{485D4263-E95A-45BB-BA5D-488899653A6A}" type="presOf" srcId="{57CA5524-FCF4-4DDD-9D34-8C9F9A9C2306}" destId="{E95C430E-5C33-420B-B53D-F21A7F44C134}" srcOrd="0" destOrd="0" presId="urn:microsoft.com/office/officeart/2005/8/layout/vList2"/>
    <dgm:cxn modelId="{45907343-B8A9-47F0-AFEE-D1F5491BE608}" type="presOf" srcId="{9C0EBCAA-44F9-4B1D-A2E5-6A464EF57039}" destId="{FB64CC26-5066-4263-8476-178A8B35C41E}" srcOrd="0" destOrd="0" presId="urn:microsoft.com/office/officeart/2005/8/layout/vList2"/>
    <dgm:cxn modelId="{94A7EE69-2233-440F-9309-121FA0516C3A}" srcId="{57CA5524-FCF4-4DDD-9D34-8C9F9A9C2306}" destId="{9C0EBCAA-44F9-4B1D-A2E5-6A464EF57039}" srcOrd="3" destOrd="0" parTransId="{59EE0B7F-6ABF-4641-B5CE-997E2B542036}" sibTransId="{EF3482C3-9B06-4740-8EAF-08E5C4E188C0}"/>
    <dgm:cxn modelId="{BA2F6B74-FD33-4968-A864-33B455DB5381}" srcId="{1FC6FFB5-D038-4A5B-88DA-A0FD3C457C35}" destId="{BD05BDED-FA65-41B3-AB1C-E46A709AA05C}" srcOrd="0" destOrd="0" parTransId="{0341797E-C08E-4847-B3DC-06C96233ED5D}" sibTransId="{74B2849F-0A07-4A5A-BFDC-95611A3695E9}"/>
    <dgm:cxn modelId="{29064C77-7ACF-4619-9430-79A92D5889C4}" srcId="{0B1995CF-EE51-4780-BA6A-A64A163E20FA}" destId="{D192BF8F-117B-4AC0-9B81-B4EDB3A9459B}" srcOrd="0" destOrd="0" parTransId="{5D732910-806D-45FA-9B3D-226777582DA6}" sibTransId="{5C7268E5-3729-4955-8AA3-7465A8838D5B}"/>
    <dgm:cxn modelId="{8A783794-A573-40C2-9ABA-1C5F2EEA9EDF}" srcId="{57CA5524-FCF4-4DDD-9D34-8C9F9A9C2306}" destId="{1FC6FFB5-D038-4A5B-88DA-A0FD3C457C35}" srcOrd="1" destOrd="0" parTransId="{D1286F9A-A653-4CA9-BE93-0ABEA0F934A6}" sibTransId="{90890F68-34FB-4347-B0FC-AB51E63FD062}"/>
    <dgm:cxn modelId="{3CC0C1C9-C5B5-46F1-908C-0306BC298216}" srcId="{AA4D03FE-1C75-4504-AECC-5AFA573550B4}" destId="{712FAC1D-A96D-4417-AD2C-7416199821AE}" srcOrd="0" destOrd="0" parTransId="{089D1D04-E938-4773-A5F3-DCBB73E1F8BF}" sibTransId="{5E076C0F-0333-4C1F-BA3E-7C1DE72CE904}"/>
    <dgm:cxn modelId="{7DA77FCF-CE8F-4A90-A5D9-D3DCDA1A00B8}" type="presOf" srcId="{1B7947B2-004A-4EDB-995B-20D93EE125FC}" destId="{A43D2ED0-2F26-48D1-AB9B-55490A2ED54A}" srcOrd="0" destOrd="0" presId="urn:microsoft.com/office/officeart/2005/8/layout/vList2"/>
    <dgm:cxn modelId="{2722BED2-1F0A-43DC-BAAA-7124DD5586B8}" type="presOf" srcId="{1FC6FFB5-D038-4A5B-88DA-A0FD3C457C35}" destId="{193F5A43-F5BB-46D8-81D4-73C47924A312}" srcOrd="0" destOrd="0" presId="urn:microsoft.com/office/officeart/2005/8/layout/vList2"/>
    <dgm:cxn modelId="{7DDCFDD4-C412-44C6-9887-BADBC9B548AF}" srcId="{57CA5524-FCF4-4DDD-9D34-8C9F9A9C2306}" destId="{AA4D03FE-1C75-4504-AECC-5AFA573550B4}" srcOrd="2" destOrd="0" parTransId="{81E4F5C6-2860-415F-9D9F-B17F7AA24CC6}" sibTransId="{AC4900BD-10AB-4035-8805-42890B5E25F5}"/>
    <dgm:cxn modelId="{D1B17EDD-F463-4E6A-BB5D-EA687BE72396}" type="presOf" srcId="{0B1995CF-EE51-4780-BA6A-A64A163E20FA}" destId="{6E580322-BE53-4370-86C8-83B594991CEC}" srcOrd="0" destOrd="0" presId="urn:microsoft.com/office/officeart/2005/8/layout/vList2"/>
    <dgm:cxn modelId="{E5E08EDE-597D-4906-94C6-BB30FDEDBF7D}" type="presOf" srcId="{D192BF8F-117B-4AC0-9B81-B4EDB3A9459B}" destId="{0BB60A44-BDB5-4FEF-B140-AE0E666E19FE}" srcOrd="0" destOrd="0" presId="urn:microsoft.com/office/officeart/2005/8/layout/vList2"/>
    <dgm:cxn modelId="{EB9D8FF3-FF5D-4701-A2BF-BCF661DC1E48}" type="presOf" srcId="{AA4D03FE-1C75-4504-AECC-5AFA573550B4}" destId="{B9787860-8CAB-4788-8B49-575C207462C4}" srcOrd="0" destOrd="0" presId="urn:microsoft.com/office/officeart/2005/8/layout/vList2"/>
    <dgm:cxn modelId="{E7801E00-C49E-4E08-AEDC-81B240B730F2}" type="presParOf" srcId="{E95C430E-5C33-420B-B53D-F21A7F44C134}" destId="{6E580322-BE53-4370-86C8-83B594991CEC}" srcOrd="0" destOrd="0" presId="urn:microsoft.com/office/officeart/2005/8/layout/vList2"/>
    <dgm:cxn modelId="{2C47C305-267A-4B76-9D79-C45DCC6D4111}" type="presParOf" srcId="{E95C430E-5C33-420B-B53D-F21A7F44C134}" destId="{0BB60A44-BDB5-4FEF-B140-AE0E666E19FE}" srcOrd="1" destOrd="0" presId="urn:microsoft.com/office/officeart/2005/8/layout/vList2"/>
    <dgm:cxn modelId="{02968B22-5E1F-43CB-ADED-27B315B60D3A}" type="presParOf" srcId="{E95C430E-5C33-420B-B53D-F21A7F44C134}" destId="{193F5A43-F5BB-46D8-81D4-73C47924A312}" srcOrd="2" destOrd="0" presId="urn:microsoft.com/office/officeart/2005/8/layout/vList2"/>
    <dgm:cxn modelId="{5C686EA4-73D9-4051-8FFC-7AA99EE217C9}" type="presParOf" srcId="{E95C430E-5C33-420B-B53D-F21A7F44C134}" destId="{FB2F1E1A-73D5-4D9F-9951-C41F2C2FC87E}" srcOrd="3" destOrd="0" presId="urn:microsoft.com/office/officeart/2005/8/layout/vList2"/>
    <dgm:cxn modelId="{E1F70520-9F50-45DA-B312-8F841A47856B}" type="presParOf" srcId="{E95C430E-5C33-420B-B53D-F21A7F44C134}" destId="{B9787860-8CAB-4788-8B49-575C207462C4}" srcOrd="4" destOrd="0" presId="urn:microsoft.com/office/officeart/2005/8/layout/vList2"/>
    <dgm:cxn modelId="{80DA7EA5-B76B-442A-9D06-26D2AC622631}" type="presParOf" srcId="{E95C430E-5C33-420B-B53D-F21A7F44C134}" destId="{41E2AE56-07B1-4B8B-B9C5-22E7B897D81C}" srcOrd="5" destOrd="0" presId="urn:microsoft.com/office/officeart/2005/8/layout/vList2"/>
    <dgm:cxn modelId="{D5089F94-DE57-479B-84A0-66EB4C21FA9C}" type="presParOf" srcId="{E95C430E-5C33-420B-B53D-F21A7F44C134}" destId="{FB64CC26-5066-4263-8476-178A8B35C41E}" srcOrd="6" destOrd="0" presId="urn:microsoft.com/office/officeart/2005/8/layout/vList2"/>
    <dgm:cxn modelId="{E3FCAE00-71E0-4150-8C33-308420D47590}" type="presParOf" srcId="{E95C430E-5C33-420B-B53D-F21A7F44C134}" destId="{A43D2ED0-2F26-48D1-AB9B-55490A2ED54A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A9BC821-9228-4AA4-9454-B954C7FAA8F2}" type="doc">
      <dgm:prSet loTypeId="urn:microsoft.com/office/officeart/2005/8/layout/cycle2" loCatId="cycle" qsTypeId="urn:microsoft.com/office/officeart/2005/8/quickstyle/3d5" qsCatId="3D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B1583B9-BCD4-47C3-B746-7B1A96438B2D}">
      <dgm:prSet phldrT="[Text]" phldr="0"/>
      <dgm:spPr/>
      <dgm:t>
        <a:bodyPr/>
        <a:lstStyle/>
        <a:p>
          <a:pPr rtl="0"/>
          <a:r>
            <a:rPr lang="en-US">
              <a:latin typeface="Walbaum Display"/>
            </a:rPr>
            <a:t>Bouwen</a:t>
          </a:r>
          <a:endParaRPr lang="en-US"/>
        </a:p>
      </dgm:t>
    </dgm:pt>
    <dgm:pt modelId="{F35C5706-CD3B-4B03-A64B-B7B156472613}" type="parTrans" cxnId="{8D762695-7B53-48F8-B510-0591463C94DE}">
      <dgm:prSet/>
      <dgm:spPr/>
      <dgm:t>
        <a:bodyPr/>
        <a:lstStyle/>
        <a:p>
          <a:endParaRPr lang="en-US"/>
        </a:p>
      </dgm:t>
    </dgm:pt>
    <dgm:pt modelId="{FE7C1F9F-9157-452B-B6D1-966760B5BCEE}" type="sibTrans" cxnId="{8D762695-7B53-48F8-B510-0591463C94DE}">
      <dgm:prSet/>
      <dgm:spPr/>
      <dgm:t>
        <a:bodyPr/>
        <a:lstStyle/>
        <a:p>
          <a:endParaRPr lang="en-US"/>
        </a:p>
      </dgm:t>
    </dgm:pt>
    <dgm:pt modelId="{8C49D939-283C-4E64-8094-BFE51D65E42E}">
      <dgm:prSet phldrT="[Text]" phldr="0"/>
      <dgm:spPr/>
      <dgm:t>
        <a:bodyPr/>
        <a:lstStyle/>
        <a:p>
          <a:r>
            <a:rPr lang="en-US">
              <a:latin typeface="Walbaum Display"/>
            </a:rPr>
            <a:t>Testen</a:t>
          </a:r>
          <a:endParaRPr lang="en-US"/>
        </a:p>
      </dgm:t>
    </dgm:pt>
    <dgm:pt modelId="{1E02C024-09A2-48D0-9EA6-83774444A36B}" type="parTrans" cxnId="{29DBB8FC-2FF4-46BC-8077-7CAD965F1D1A}">
      <dgm:prSet/>
      <dgm:spPr/>
      <dgm:t>
        <a:bodyPr/>
        <a:lstStyle/>
        <a:p>
          <a:endParaRPr lang="en-US"/>
        </a:p>
      </dgm:t>
    </dgm:pt>
    <dgm:pt modelId="{87E8D136-ADA6-4547-97AC-8CEF482EADE6}" type="sibTrans" cxnId="{29DBB8FC-2FF4-46BC-8077-7CAD965F1D1A}">
      <dgm:prSet/>
      <dgm:spPr/>
      <dgm:t>
        <a:bodyPr/>
        <a:lstStyle/>
        <a:p>
          <a:endParaRPr lang="en-US"/>
        </a:p>
      </dgm:t>
    </dgm:pt>
    <dgm:pt modelId="{ABAF3947-30A2-4A3C-8E04-64AA8E4F0DD2}">
      <dgm:prSet phldrT="[Text]" phldr="0"/>
      <dgm:spPr/>
      <dgm:t>
        <a:bodyPr/>
        <a:lstStyle/>
        <a:p>
          <a:r>
            <a:rPr lang="en-US">
              <a:latin typeface="Walbaum Display"/>
            </a:rPr>
            <a:t>Verbeteren</a:t>
          </a:r>
          <a:endParaRPr lang="en-US"/>
        </a:p>
      </dgm:t>
    </dgm:pt>
    <dgm:pt modelId="{F5DF7F31-D5C5-4FAD-8D00-C84354013D75}" type="parTrans" cxnId="{2DD4FC4A-C67F-4FF8-A93D-7B37A2D60063}">
      <dgm:prSet/>
      <dgm:spPr/>
      <dgm:t>
        <a:bodyPr/>
        <a:lstStyle/>
        <a:p>
          <a:endParaRPr lang="en-US"/>
        </a:p>
      </dgm:t>
    </dgm:pt>
    <dgm:pt modelId="{FB5E18E1-8F95-43A9-B133-EE10223D6990}" type="sibTrans" cxnId="{2DD4FC4A-C67F-4FF8-A93D-7B37A2D60063}">
      <dgm:prSet/>
      <dgm:spPr/>
      <dgm:t>
        <a:bodyPr/>
        <a:lstStyle/>
        <a:p>
          <a:endParaRPr lang="en-US"/>
        </a:p>
      </dgm:t>
    </dgm:pt>
    <dgm:pt modelId="{D632C685-CFDB-4BF4-889B-63A95BC18781}" type="pres">
      <dgm:prSet presAssocID="{8A9BC821-9228-4AA4-9454-B954C7FAA8F2}" presName="cycle" presStyleCnt="0">
        <dgm:presLayoutVars>
          <dgm:dir/>
          <dgm:resizeHandles val="exact"/>
        </dgm:presLayoutVars>
      </dgm:prSet>
      <dgm:spPr/>
    </dgm:pt>
    <dgm:pt modelId="{B5E70A8D-4391-4F13-8AA3-2A9E6715F8D0}" type="pres">
      <dgm:prSet presAssocID="{2B1583B9-BCD4-47C3-B746-7B1A96438B2D}" presName="node" presStyleLbl="node1" presStyleIdx="0" presStyleCnt="3">
        <dgm:presLayoutVars>
          <dgm:bulletEnabled val="1"/>
        </dgm:presLayoutVars>
      </dgm:prSet>
      <dgm:spPr/>
    </dgm:pt>
    <dgm:pt modelId="{A237584D-2055-4EC3-A517-D01B1771F20B}" type="pres">
      <dgm:prSet presAssocID="{FE7C1F9F-9157-452B-B6D1-966760B5BCEE}" presName="sibTrans" presStyleLbl="sibTrans2D1" presStyleIdx="0" presStyleCnt="3"/>
      <dgm:spPr/>
    </dgm:pt>
    <dgm:pt modelId="{A52D5469-F8EE-4C04-AB43-337838E533E1}" type="pres">
      <dgm:prSet presAssocID="{FE7C1F9F-9157-452B-B6D1-966760B5BCEE}" presName="connectorText" presStyleLbl="sibTrans2D1" presStyleIdx="0" presStyleCnt="3"/>
      <dgm:spPr/>
    </dgm:pt>
    <dgm:pt modelId="{32270A3F-58E6-4F50-AB01-B35ECAC91610}" type="pres">
      <dgm:prSet presAssocID="{8C49D939-283C-4E64-8094-BFE51D65E42E}" presName="node" presStyleLbl="node1" presStyleIdx="1" presStyleCnt="3">
        <dgm:presLayoutVars>
          <dgm:bulletEnabled val="1"/>
        </dgm:presLayoutVars>
      </dgm:prSet>
      <dgm:spPr/>
    </dgm:pt>
    <dgm:pt modelId="{85827E8F-6C6D-4206-98F2-FBCB212BECF0}" type="pres">
      <dgm:prSet presAssocID="{87E8D136-ADA6-4547-97AC-8CEF482EADE6}" presName="sibTrans" presStyleLbl="sibTrans2D1" presStyleIdx="1" presStyleCnt="3"/>
      <dgm:spPr/>
    </dgm:pt>
    <dgm:pt modelId="{B0FFC456-0D44-499A-B80A-1ABFD1FB7DF1}" type="pres">
      <dgm:prSet presAssocID="{87E8D136-ADA6-4547-97AC-8CEF482EADE6}" presName="connectorText" presStyleLbl="sibTrans2D1" presStyleIdx="1" presStyleCnt="3"/>
      <dgm:spPr/>
    </dgm:pt>
    <dgm:pt modelId="{A103394B-3465-450E-B5AE-B23F732A0F8A}" type="pres">
      <dgm:prSet presAssocID="{ABAF3947-30A2-4A3C-8E04-64AA8E4F0DD2}" presName="node" presStyleLbl="node1" presStyleIdx="2" presStyleCnt="3">
        <dgm:presLayoutVars>
          <dgm:bulletEnabled val="1"/>
        </dgm:presLayoutVars>
      </dgm:prSet>
      <dgm:spPr/>
    </dgm:pt>
    <dgm:pt modelId="{36A524B0-C3E3-40D3-BF22-92EEA5D4F544}" type="pres">
      <dgm:prSet presAssocID="{FB5E18E1-8F95-43A9-B133-EE10223D6990}" presName="sibTrans" presStyleLbl="sibTrans2D1" presStyleIdx="2" presStyleCnt="3"/>
      <dgm:spPr/>
    </dgm:pt>
    <dgm:pt modelId="{49142BEB-81BD-474B-9DE8-083D1C90278C}" type="pres">
      <dgm:prSet presAssocID="{FB5E18E1-8F95-43A9-B133-EE10223D6990}" presName="connectorText" presStyleLbl="sibTrans2D1" presStyleIdx="2" presStyleCnt="3"/>
      <dgm:spPr/>
    </dgm:pt>
  </dgm:ptLst>
  <dgm:cxnLst>
    <dgm:cxn modelId="{2DD4FC4A-C67F-4FF8-A93D-7B37A2D60063}" srcId="{8A9BC821-9228-4AA4-9454-B954C7FAA8F2}" destId="{ABAF3947-30A2-4A3C-8E04-64AA8E4F0DD2}" srcOrd="2" destOrd="0" parTransId="{F5DF7F31-D5C5-4FAD-8D00-C84354013D75}" sibTransId="{FB5E18E1-8F95-43A9-B133-EE10223D6990}"/>
    <dgm:cxn modelId="{29BB3053-A054-4F34-B995-4EFD6E98E9DB}" type="presOf" srcId="{8C49D939-283C-4E64-8094-BFE51D65E42E}" destId="{32270A3F-58E6-4F50-AB01-B35ECAC91610}" srcOrd="0" destOrd="0" presId="urn:microsoft.com/office/officeart/2005/8/layout/cycle2"/>
    <dgm:cxn modelId="{41A57257-842E-4F41-A509-12E3D963BF5D}" type="presOf" srcId="{87E8D136-ADA6-4547-97AC-8CEF482EADE6}" destId="{85827E8F-6C6D-4206-98F2-FBCB212BECF0}" srcOrd="0" destOrd="0" presId="urn:microsoft.com/office/officeart/2005/8/layout/cycle2"/>
    <dgm:cxn modelId="{5279B358-EC01-4400-82BC-12EEBDCA30C9}" type="presOf" srcId="{87E8D136-ADA6-4547-97AC-8CEF482EADE6}" destId="{B0FFC456-0D44-499A-B80A-1ABFD1FB7DF1}" srcOrd="1" destOrd="0" presId="urn:microsoft.com/office/officeart/2005/8/layout/cycle2"/>
    <dgm:cxn modelId="{758CB47D-B077-4B85-B7BA-490C20C3C018}" type="presOf" srcId="{FB5E18E1-8F95-43A9-B133-EE10223D6990}" destId="{49142BEB-81BD-474B-9DE8-083D1C90278C}" srcOrd="1" destOrd="0" presId="urn:microsoft.com/office/officeart/2005/8/layout/cycle2"/>
    <dgm:cxn modelId="{8D762695-7B53-48F8-B510-0591463C94DE}" srcId="{8A9BC821-9228-4AA4-9454-B954C7FAA8F2}" destId="{2B1583B9-BCD4-47C3-B746-7B1A96438B2D}" srcOrd="0" destOrd="0" parTransId="{F35C5706-CD3B-4B03-A64B-B7B156472613}" sibTransId="{FE7C1F9F-9157-452B-B6D1-966760B5BCEE}"/>
    <dgm:cxn modelId="{0A43B7A0-5F8F-48EA-BD3B-C0D891AA7D55}" type="presOf" srcId="{2B1583B9-BCD4-47C3-B746-7B1A96438B2D}" destId="{B5E70A8D-4391-4F13-8AA3-2A9E6715F8D0}" srcOrd="0" destOrd="0" presId="urn:microsoft.com/office/officeart/2005/8/layout/cycle2"/>
    <dgm:cxn modelId="{DC7AE3BD-57A2-43F3-A12E-5B021A163236}" type="presOf" srcId="{ABAF3947-30A2-4A3C-8E04-64AA8E4F0DD2}" destId="{A103394B-3465-450E-B5AE-B23F732A0F8A}" srcOrd="0" destOrd="0" presId="urn:microsoft.com/office/officeart/2005/8/layout/cycle2"/>
    <dgm:cxn modelId="{FC0810C2-C26B-43A9-B111-E8A5F041EF99}" type="presOf" srcId="{FE7C1F9F-9157-452B-B6D1-966760B5BCEE}" destId="{A52D5469-F8EE-4C04-AB43-337838E533E1}" srcOrd="1" destOrd="0" presId="urn:microsoft.com/office/officeart/2005/8/layout/cycle2"/>
    <dgm:cxn modelId="{BF3302E0-5BB6-48B1-8287-627C27F0854E}" type="presOf" srcId="{FE7C1F9F-9157-452B-B6D1-966760B5BCEE}" destId="{A237584D-2055-4EC3-A517-D01B1771F20B}" srcOrd="0" destOrd="0" presId="urn:microsoft.com/office/officeart/2005/8/layout/cycle2"/>
    <dgm:cxn modelId="{7DD3D8F2-4D51-4850-B82E-94B743D7DD27}" type="presOf" srcId="{FB5E18E1-8F95-43A9-B133-EE10223D6990}" destId="{36A524B0-C3E3-40D3-BF22-92EEA5D4F544}" srcOrd="0" destOrd="0" presId="urn:microsoft.com/office/officeart/2005/8/layout/cycle2"/>
    <dgm:cxn modelId="{EA4540F7-0ABA-43A8-8333-6C5C2519EB0A}" type="presOf" srcId="{8A9BC821-9228-4AA4-9454-B954C7FAA8F2}" destId="{D632C685-CFDB-4BF4-889B-63A95BC18781}" srcOrd="0" destOrd="0" presId="urn:microsoft.com/office/officeart/2005/8/layout/cycle2"/>
    <dgm:cxn modelId="{29DBB8FC-2FF4-46BC-8077-7CAD965F1D1A}" srcId="{8A9BC821-9228-4AA4-9454-B954C7FAA8F2}" destId="{8C49D939-283C-4E64-8094-BFE51D65E42E}" srcOrd="1" destOrd="0" parTransId="{1E02C024-09A2-48D0-9EA6-83774444A36B}" sibTransId="{87E8D136-ADA6-4547-97AC-8CEF482EADE6}"/>
    <dgm:cxn modelId="{B396BD5B-9E7C-4052-9F99-62BB692BBA47}" type="presParOf" srcId="{D632C685-CFDB-4BF4-889B-63A95BC18781}" destId="{B5E70A8D-4391-4F13-8AA3-2A9E6715F8D0}" srcOrd="0" destOrd="0" presId="urn:microsoft.com/office/officeart/2005/8/layout/cycle2"/>
    <dgm:cxn modelId="{50C62953-CAB3-4191-8407-917121CC1642}" type="presParOf" srcId="{D632C685-CFDB-4BF4-889B-63A95BC18781}" destId="{A237584D-2055-4EC3-A517-D01B1771F20B}" srcOrd="1" destOrd="0" presId="urn:microsoft.com/office/officeart/2005/8/layout/cycle2"/>
    <dgm:cxn modelId="{5BA5D77F-5333-49ED-A43F-C5F099E0AF6F}" type="presParOf" srcId="{A237584D-2055-4EC3-A517-D01B1771F20B}" destId="{A52D5469-F8EE-4C04-AB43-337838E533E1}" srcOrd="0" destOrd="0" presId="urn:microsoft.com/office/officeart/2005/8/layout/cycle2"/>
    <dgm:cxn modelId="{573D2620-FB1C-4EF2-ABA7-3DE63285E341}" type="presParOf" srcId="{D632C685-CFDB-4BF4-889B-63A95BC18781}" destId="{32270A3F-58E6-4F50-AB01-B35ECAC91610}" srcOrd="2" destOrd="0" presId="urn:microsoft.com/office/officeart/2005/8/layout/cycle2"/>
    <dgm:cxn modelId="{2AE5A3F4-D6F0-49DA-AD6E-0F017E5F9527}" type="presParOf" srcId="{D632C685-CFDB-4BF4-889B-63A95BC18781}" destId="{85827E8F-6C6D-4206-98F2-FBCB212BECF0}" srcOrd="3" destOrd="0" presId="urn:microsoft.com/office/officeart/2005/8/layout/cycle2"/>
    <dgm:cxn modelId="{9A9A17DA-7BB2-47A5-80A1-2CDB5BF2E29F}" type="presParOf" srcId="{85827E8F-6C6D-4206-98F2-FBCB212BECF0}" destId="{B0FFC456-0D44-499A-B80A-1ABFD1FB7DF1}" srcOrd="0" destOrd="0" presId="urn:microsoft.com/office/officeart/2005/8/layout/cycle2"/>
    <dgm:cxn modelId="{D614603D-FE74-4269-A3E9-DB5A5CF14329}" type="presParOf" srcId="{D632C685-CFDB-4BF4-889B-63A95BC18781}" destId="{A103394B-3465-450E-B5AE-B23F732A0F8A}" srcOrd="4" destOrd="0" presId="urn:microsoft.com/office/officeart/2005/8/layout/cycle2"/>
    <dgm:cxn modelId="{3EFC820E-720D-40DE-9642-58320ACC7C5E}" type="presParOf" srcId="{D632C685-CFDB-4BF4-889B-63A95BC18781}" destId="{36A524B0-C3E3-40D3-BF22-92EEA5D4F544}" srcOrd="5" destOrd="0" presId="urn:microsoft.com/office/officeart/2005/8/layout/cycle2"/>
    <dgm:cxn modelId="{4BE82664-89B7-4DC5-B25C-91A2228BC439}" type="presParOf" srcId="{36A524B0-C3E3-40D3-BF22-92EEA5D4F544}" destId="{49142BEB-81BD-474B-9DE8-083D1C90278C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01DC58-5AC1-4E99-A20D-7383A1FADC84}">
      <dsp:nvSpPr>
        <dsp:cNvPr id="0" name=""/>
        <dsp:cNvSpPr/>
      </dsp:nvSpPr>
      <dsp:spPr>
        <a:xfrm>
          <a:off x="0" y="1171098"/>
          <a:ext cx="10442575" cy="1561464"/>
        </a:xfrm>
        <a:prstGeom prst="notched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3D03639-BEC6-4F6A-BF6A-2BDDDB7E4E78}">
      <dsp:nvSpPr>
        <dsp:cNvPr id="0" name=""/>
        <dsp:cNvSpPr/>
      </dsp:nvSpPr>
      <dsp:spPr>
        <a:xfrm>
          <a:off x="4589" y="0"/>
          <a:ext cx="3028754" cy="15614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b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>
              <a:latin typeface="Walbaum Display"/>
            </a:rPr>
            <a:t>IN:</a:t>
          </a:r>
          <a:br>
            <a:rPr lang="en-US" sz="2100" kern="1200">
              <a:latin typeface="Walbaum Display"/>
            </a:rPr>
          </a:br>
          <a:r>
            <a:rPr lang="en-US" sz="2100" kern="1200">
              <a:latin typeface="Walbaum Display"/>
            </a:rPr>
            <a:t>while (!asleep) sheep++</a:t>
          </a:r>
          <a:endParaRPr lang="en-US" sz="2100" kern="1200"/>
        </a:p>
      </dsp:txBody>
      <dsp:txXfrm>
        <a:off x="4589" y="0"/>
        <a:ext cx="3028754" cy="1561464"/>
      </dsp:txXfrm>
    </dsp:sp>
    <dsp:sp modelId="{861D41CB-B66E-484B-829A-2544D7190BFA}">
      <dsp:nvSpPr>
        <dsp:cNvPr id="0" name=""/>
        <dsp:cNvSpPr/>
      </dsp:nvSpPr>
      <dsp:spPr>
        <a:xfrm>
          <a:off x="1323783" y="1756647"/>
          <a:ext cx="390366" cy="39036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0FBE36E-9634-41DB-A13E-839CB46BFDDE}">
      <dsp:nvSpPr>
        <dsp:cNvPr id="0" name=""/>
        <dsp:cNvSpPr/>
      </dsp:nvSpPr>
      <dsp:spPr>
        <a:xfrm>
          <a:off x="3184781" y="2342197"/>
          <a:ext cx="3028754" cy="15614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t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>
              <a:latin typeface="Walbaum Display"/>
            </a:rPr>
            <a:t>Programmamagie</a:t>
          </a:r>
          <a:endParaRPr lang="en-US" sz="2100" kern="1200"/>
        </a:p>
      </dsp:txBody>
      <dsp:txXfrm>
        <a:off x="3184781" y="2342197"/>
        <a:ext cx="3028754" cy="1561464"/>
      </dsp:txXfrm>
    </dsp:sp>
    <dsp:sp modelId="{D7611F95-9862-4111-B379-DA122E813504}">
      <dsp:nvSpPr>
        <dsp:cNvPr id="0" name=""/>
        <dsp:cNvSpPr/>
      </dsp:nvSpPr>
      <dsp:spPr>
        <a:xfrm>
          <a:off x="4503975" y="1756647"/>
          <a:ext cx="390366" cy="39036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E3B5D47-A4D2-47B0-81EA-50D11782CC69}">
      <dsp:nvSpPr>
        <dsp:cNvPr id="0" name=""/>
        <dsp:cNvSpPr/>
      </dsp:nvSpPr>
      <dsp:spPr>
        <a:xfrm>
          <a:off x="6364973" y="0"/>
          <a:ext cx="3028754" cy="156146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49352" bIns="149352" numCol="1" spcCol="1270" anchor="b" anchorCtr="0">
          <a:noAutofit/>
        </a:bodyPr>
        <a:lstStyle/>
        <a:p>
          <a:pPr marL="0" lvl="0" indent="0" algn="ctr" defTabSz="9334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>
              <a:latin typeface="Walbaum Display"/>
            </a:rPr>
            <a:t>OUT: </a:t>
          </a:r>
          <a:br>
            <a:rPr lang="en-US" sz="2100" kern="1200">
              <a:latin typeface="Walbaum Display"/>
            </a:rPr>
          </a:br>
          <a:r>
            <a:rPr lang="en-US" sz="2100" kern="1200">
              <a:latin typeface="Walbaum Display"/>
            </a:rPr>
            <a:t>"C: 100%, C++, 100%, </a:t>
          </a:r>
          <a:r>
            <a:rPr lang="en-US" sz="2100" kern="1200" err="1">
              <a:latin typeface="Walbaum Display"/>
            </a:rPr>
            <a:t>Nedersaksisch</a:t>
          </a:r>
          <a:r>
            <a:rPr lang="en-US" sz="2100" kern="1200">
              <a:latin typeface="Walbaum Display"/>
            </a:rPr>
            <a:t> 0%..."</a:t>
          </a:r>
          <a:endParaRPr lang="en-US" sz="2100" kern="1200"/>
        </a:p>
      </dsp:txBody>
      <dsp:txXfrm>
        <a:off x="6364973" y="0"/>
        <a:ext cx="3028754" cy="1561464"/>
      </dsp:txXfrm>
    </dsp:sp>
    <dsp:sp modelId="{E2D7A260-61EF-4166-A08F-E9EFDD38BF23}">
      <dsp:nvSpPr>
        <dsp:cNvPr id="0" name=""/>
        <dsp:cNvSpPr/>
      </dsp:nvSpPr>
      <dsp:spPr>
        <a:xfrm>
          <a:off x="7684168" y="1756647"/>
          <a:ext cx="390366" cy="390366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E580322-BE53-4370-86C8-83B594991CEC}">
      <dsp:nvSpPr>
        <dsp:cNvPr id="0" name=""/>
        <dsp:cNvSpPr/>
      </dsp:nvSpPr>
      <dsp:spPr>
        <a:xfrm>
          <a:off x="0" y="41871"/>
          <a:ext cx="5922489" cy="720720"/>
        </a:xfrm>
        <a:prstGeom prst="roundRect">
          <a:avLst/>
        </a:prstGeom>
        <a:solidFill>
          <a:schemeClr val="accent6">
            <a:shade val="8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Walbaum Display"/>
            </a:rPr>
            <a:t>Norkella</a:t>
          </a:r>
          <a:r>
            <a:rPr lang="en-US" sz="2800" kern="1200"/>
            <a:t>: </a:t>
          </a:r>
          <a:endParaRPr lang="en-US" sz="2800" kern="1200">
            <a:latin typeface="Walbaum Display"/>
          </a:endParaRPr>
        </a:p>
      </dsp:txBody>
      <dsp:txXfrm>
        <a:off x="35183" y="77054"/>
        <a:ext cx="5852123" cy="650354"/>
      </dsp:txXfrm>
    </dsp:sp>
    <dsp:sp modelId="{0BB60A44-BDB5-4FEF-B140-AE0E666E19FE}">
      <dsp:nvSpPr>
        <dsp:cNvPr id="0" name=""/>
        <dsp:cNvSpPr/>
      </dsp:nvSpPr>
      <dsp:spPr>
        <a:xfrm>
          <a:off x="0" y="762591"/>
          <a:ext cx="5922489" cy="463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8039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>
              <a:latin typeface="Walbaum Display"/>
            </a:rPr>
            <a:t>Minimalisatie</a:t>
          </a:r>
          <a:r>
            <a:rPr lang="en-US" sz="2200" kern="1200"/>
            <a:t>, </a:t>
          </a:r>
          <a:r>
            <a:rPr lang="en-US" sz="2200" kern="1200">
              <a:latin typeface="Walbaum Display"/>
            </a:rPr>
            <a:t>extra</a:t>
          </a:r>
          <a:r>
            <a:rPr lang="en-US" sz="2200" kern="1200"/>
            <a:t> </a:t>
          </a:r>
          <a:r>
            <a:rPr lang="en-US" sz="2200" kern="1200" err="1">
              <a:latin typeface="Walbaum Display"/>
            </a:rPr>
            <a:t>expressies</a:t>
          </a:r>
          <a:endParaRPr lang="en-US" sz="2200" kern="1200"/>
        </a:p>
      </dsp:txBody>
      <dsp:txXfrm>
        <a:off x="0" y="762591"/>
        <a:ext cx="5922489" cy="463680"/>
      </dsp:txXfrm>
    </dsp:sp>
    <dsp:sp modelId="{193F5A43-F5BB-46D8-81D4-73C47924A312}">
      <dsp:nvSpPr>
        <dsp:cNvPr id="0" name=""/>
        <dsp:cNvSpPr/>
      </dsp:nvSpPr>
      <dsp:spPr>
        <a:xfrm>
          <a:off x="0" y="1226271"/>
          <a:ext cx="5922489" cy="720720"/>
        </a:xfrm>
        <a:prstGeom prst="roundRect">
          <a:avLst/>
        </a:prstGeom>
        <a:solidFill>
          <a:schemeClr val="accent6">
            <a:shade val="80000"/>
            <a:hueOff val="-80423"/>
            <a:satOff val="-3361"/>
            <a:lumOff val="9016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Walbaum Display"/>
            </a:rPr>
            <a:t>Adriaan</a:t>
          </a:r>
          <a:r>
            <a:rPr lang="en-US" sz="2800" kern="1200"/>
            <a:t>:</a:t>
          </a:r>
          <a:r>
            <a:rPr lang="en-US" sz="2800" kern="1200">
              <a:latin typeface="Walbaum Display"/>
            </a:rPr>
            <a:t> </a:t>
          </a:r>
        </a:p>
      </dsp:txBody>
      <dsp:txXfrm>
        <a:off x="35183" y="1261454"/>
        <a:ext cx="5852123" cy="650354"/>
      </dsp:txXfrm>
    </dsp:sp>
    <dsp:sp modelId="{FB2F1E1A-73D5-4D9F-9951-C41F2C2FC87E}">
      <dsp:nvSpPr>
        <dsp:cNvPr id="0" name=""/>
        <dsp:cNvSpPr/>
      </dsp:nvSpPr>
      <dsp:spPr>
        <a:xfrm>
          <a:off x="0" y="1946991"/>
          <a:ext cx="5922489" cy="463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8039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>
              <a:latin typeface="Walbaum Display"/>
            </a:rPr>
            <a:t> GUI</a:t>
          </a:r>
          <a:endParaRPr lang="en-US" sz="2200" kern="1200"/>
        </a:p>
      </dsp:txBody>
      <dsp:txXfrm>
        <a:off x="0" y="1946991"/>
        <a:ext cx="5922489" cy="463680"/>
      </dsp:txXfrm>
    </dsp:sp>
    <dsp:sp modelId="{B9787860-8CAB-4788-8B49-575C207462C4}">
      <dsp:nvSpPr>
        <dsp:cNvPr id="0" name=""/>
        <dsp:cNvSpPr/>
      </dsp:nvSpPr>
      <dsp:spPr>
        <a:xfrm>
          <a:off x="0" y="2410671"/>
          <a:ext cx="5922489" cy="720720"/>
        </a:xfrm>
        <a:prstGeom prst="roundRect">
          <a:avLst/>
        </a:prstGeom>
        <a:solidFill>
          <a:schemeClr val="accent6">
            <a:shade val="80000"/>
            <a:hueOff val="-160847"/>
            <a:satOff val="-6722"/>
            <a:lumOff val="1803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Calibri"/>
              <a:ea typeface="Calibri"/>
              <a:cs typeface="Calibri"/>
            </a:rPr>
            <a:t>CouldBeMathijs</a:t>
          </a:r>
        </a:p>
      </dsp:txBody>
      <dsp:txXfrm>
        <a:off x="35183" y="2445854"/>
        <a:ext cx="5852123" cy="650354"/>
      </dsp:txXfrm>
    </dsp:sp>
    <dsp:sp modelId="{41E2AE56-07B1-4B8B-B9C5-22E7B897D81C}">
      <dsp:nvSpPr>
        <dsp:cNvPr id="0" name=""/>
        <dsp:cNvSpPr/>
      </dsp:nvSpPr>
      <dsp:spPr>
        <a:xfrm>
          <a:off x="0" y="3131391"/>
          <a:ext cx="5922489" cy="695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8039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>
              <a:latin typeface="Calibri"/>
              <a:ea typeface="Calibri"/>
              <a:cs typeface="Calibri"/>
            </a:rPr>
            <a:t>Inlezen, combineren, parsen, visualisatie, voorgemaakte programmeertalen</a:t>
          </a:r>
          <a:endParaRPr lang="en-US" sz="2200" kern="1200"/>
        </a:p>
      </dsp:txBody>
      <dsp:txXfrm>
        <a:off x="0" y="3131391"/>
        <a:ext cx="5922489" cy="695520"/>
      </dsp:txXfrm>
    </dsp:sp>
    <dsp:sp modelId="{FB64CC26-5066-4263-8476-178A8B35C41E}">
      <dsp:nvSpPr>
        <dsp:cNvPr id="0" name=""/>
        <dsp:cNvSpPr/>
      </dsp:nvSpPr>
      <dsp:spPr>
        <a:xfrm>
          <a:off x="0" y="3826911"/>
          <a:ext cx="5922489" cy="720720"/>
        </a:xfrm>
        <a:prstGeom prst="roundRect">
          <a:avLst/>
        </a:prstGeom>
        <a:solidFill>
          <a:schemeClr val="accent6">
            <a:shade val="80000"/>
            <a:hueOff val="-241270"/>
            <a:satOff val="-10083"/>
            <a:lumOff val="2704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>
              <a:latin typeface="Walbaum Display"/>
            </a:rPr>
            <a:t>Ania</a:t>
          </a:r>
          <a:r>
            <a:rPr lang="en-US" sz="2800" kern="1200"/>
            <a:t>:</a:t>
          </a:r>
          <a:endParaRPr lang="en-US" sz="2800" kern="1200">
            <a:latin typeface="Walbaum Display"/>
          </a:endParaRPr>
        </a:p>
      </dsp:txBody>
      <dsp:txXfrm>
        <a:off x="35183" y="3862094"/>
        <a:ext cx="5852123" cy="650354"/>
      </dsp:txXfrm>
    </dsp:sp>
    <dsp:sp modelId="{A43D2ED0-2F26-48D1-AB9B-55490A2ED54A}">
      <dsp:nvSpPr>
        <dsp:cNvPr id="0" name=""/>
        <dsp:cNvSpPr/>
      </dsp:nvSpPr>
      <dsp:spPr>
        <a:xfrm>
          <a:off x="0" y="4547631"/>
          <a:ext cx="5922489" cy="4636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8039" tIns="35560" rIns="199136" bIns="35560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200" kern="1200">
              <a:latin typeface="Walbaum Display"/>
            </a:rPr>
            <a:t> </a:t>
          </a:r>
          <a:r>
            <a:rPr lang="en-US" sz="2200" kern="1200" err="1">
              <a:latin typeface="Walbaum Display"/>
            </a:rPr>
            <a:t>Voorgemaakte</a:t>
          </a:r>
          <a:r>
            <a:rPr lang="en-US" sz="2200" kern="1200"/>
            <a:t> </a:t>
          </a:r>
          <a:r>
            <a:rPr lang="en-US" sz="2200" kern="1200" err="1">
              <a:latin typeface="Walbaum Display"/>
            </a:rPr>
            <a:t>talen</a:t>
          </a:r>
          <a:endParaRPr lang="en-US" sz="2200" kern="1200"/>
        </a:p>
      </dsp:txBody>
      <dsp:txXfrm>
        <a:off x="0" y="4547631"/>
        <a:ext cx="5922489" cy="46368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E70A8D-4391-4F13-8AA3-2A9E6715F8D0}">
      <dsp:nvSpPr>
        <dsp:cNvPr id="0" name=""/>
        <dsp:cNvSpPr/>
      </dsp:nvSpPr>
      <dsp:spPr>
        <a:xfrm>
          <a:off x="4373593" y="298"/>
          <a:ext cx="1695388" cy="16953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Walbaum Display"/>
            </a:rPr>
            <a:t>Bouwen</a:t>
          </a:r>
          <a:endParaRPr lang="en-US" sz="1800" kern="1200"/>
        </a:p>
      </dsp:txBody>
      <dsp:txXfrm>
        <a:off x="4621877" y="248582"/>
        <a:ext cx="1198820" cy="1198820"/>
      </dsp:txXfrm>
    </dsp:sp>
    <dsp:sp modelId="{A237584D-2055-4EC3-A517-D01B1771F20B}">
      <dsp:nvSpPr>
        <dsp:cNvPr id="0" name=""/>
        <dsp:cNvSpPr/>
      </dsp:nvSpPr>
      <dsp:spPr>
        <a:xfrm rot="3600000">
          <a:off x="5625923" y="1654642"/>
          <a:ext cx="452522" cy="5721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5659862" y="1710296"/>
        <a:ext cx="316765" cy="343315"/>
      </dsp:txXfrm>
    </dsp:sp>
    <dsp:sp modelId="{32270A3F-58E6-4F50-AB01-B35ECAC91610}">
      <dsp:nvSpPr>
        <dsp:cNvPr id="0" name=""/>
        <dsp:cNvSpPr/>
      </dsp:nvSpPr>
      <dsp:spPr>
        <a:xfrm>
          <a:off x="5648195" y="2207974"/>
          <a:ext cx="1695388" cy="16953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Walbaum Display"/>
            </a:rPr>
            <a:t>Testen</a:t>
          </a:r>
          <a:endParaRPr lang="en-US" sz="1800" kern="1200"/>
        </a:p>
      </dsp:txBody>
      <dsp:txXfrm>
        <a:off x="5896479" y="2456258"/>
        <a:ext cx="1198820" cy="1198820"/>
      </dsp:txXfrm>
    </dsp:sp>
    <dsp:sp modelId="{85827E8F-6C6D-4206-98F2-FBCB212BECF0}">
      <dsp:nvSpPr>
        <dsp:cNvPr id="0" name=""/>
        <dsp:cNvSpPr/>
      </dsp:nvSpPr>
      <dsp:spPr>
        <a:xfrm rot="10800000">
          <a:off x="5007833" y="2769572"/>
          <a:ext cx="452522" cy="5721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 rot="10800000">
        <a:off x="5143590" y="2884011"/>
        <a:ext cx="316765" cy="343315"/>
      </dsp:txXfrm>
    </dsp:sp>
    <dsp:sp modelId="{A103394B-3465-450E-B5AE-B23F732A0F8A}">
      <dsp:nvSpPr>
        <dsp:cNvPr id="0" name=""/>
        <dsp:cNvSpPr/>
      </dsp:nvSpPr>
      <dsp:spPr>
        <a:xfrm>
          <a:off x="3098990" y="2207974"/>
          <a:ext cx="1695388" cy="1695388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>
          <a:noFill/>
        </a:ln>
        <a:effectLst/>
        <a:sp3d extrusionH="3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>
              <a:latin typeface="Walbaum Display"/>
            </a:rPr>
            <a:t>Verbeteren</a:t>
          </a:r>
          <a:endParaRPr lang="en-US" sz="1800" kern="1200"/>
        </a:p>
      </dsp:txBody>
      <dsp:txXfrm>
        <a:off x="3347274" y="2456258"/>
        <a:ext cx="1198820" cy="1198820"/>
      </dsp:txXfrm>
    </dsp:sp>
    <dsp:sp modelId="{36A524B0-C3E3-40D3-BF22-92EEA5D4F544}">
      <dsp:nvSpPr>
        <dsp:cNvPr id="0" name=""/>
        <dsp:cNvSpPr/>
      </dsp:nvSpPr>
      <dsp:spPr>
        <a:xfrm rot="18000000">
          <a:off x="4351321" y="1676825"/>
          <a:ext cx="452522" cy="572193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  <a:sp3d z="-52400" extrusionH="181000" contourW="38100" prstMaterial="matte">
          <a:contourClr>
            <a:schemeClr val="lt1"/>
          </a:contourClr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4385260" y="1850049"/>
        <a:ext cx="316765" cy="3433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11">
  <dgm:title val=""/>
  <dgm:desc val=""/>
  <dgm:catLst>
    <dgm:cat type="process" pri="8000"/>
    <dgm:cat type="convert" pri="14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1">
      <dgm:if name="Name2" func="var" arg="dir" op="equ" val="norm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l" for="ch" forName="arrow"/>
          <dgm:constr type="w" for="ch" forName="points" refType="w" fact="0.9"/>
          <dgm:constr type="h" for="ch" forName="points" refType="h"/>
          <dgm:constr type="t" for="ch" forName="points"/>
          <dgm:constr type="l" for="ch" forName="points"/>
        </dgm:constrLst>
      </dgm:if>
      <dgm:else name="Name3">
        <dgm:constrLst>
          <dgm:constr type="w" for="ch" forName="arrow" refType="w"/>
          <dgm:constr type="h" for="ch" forName="arrow" refType="h" fact="0.4"/>
          <dgm:constr type="ctrY" for="ch" forName="arrow" refType="h" fact="0.5"/>
          <dgm:constr type="r" for="ch" forName="arrow" refType="w"/>
          <dgm:constr type="w" for="ch" forName="points" refType="w" fact="0.9"/>
          <dgm:constr type="h" for="ch" forName="points" refType="h"/>
          <dgm:constr type="t" for="ch" forName="points"/>
          <dgm:constr type="r" for="ch" forName="points" refType="w"/>
        </dgm:constrLst>
      </dgm:else>
    </dgm:choose>
    <dgm:ruleLst/>
    <dgm:layoutNode name="arrow" styleLbl="bgShp">
      <dgm:alg type="sp"/>
      <dgm:choose name="Name4">
        <dgm:if name="Name5" func="var" arg="dir" op="equ" val="norm">
          <dgm:shape xmlns:r="http://schemas.openxmlformats.org/officeDocument/2006/relationships" type="notchedRightArrow" r:blip="">
            <dgm:adjLst/>
          </dgm:shape>
        </dgm:if>
        <dgm:else name="Name6">
          <dgm:shape xmlns:r="http://schemas.openxmlformats.org/officeDocument/2006/relationships" rot="180" type="notchedRightArrow" r:blip="">
            <dgm:adjLst/>
          </dgm:shape>
        </dgm:else>
      </dgm:choose>
      <dgm:presOf/>
      <dgm:constrLst/>
      <dgm:ruleLst/>
    </dgm:layoutNode>
    <dgm:layoutNode name="points">
      <dgm:choose name="Name7">
        <dgm:if name="Name8" func="var" arg="dir" op="equ" val="norm">
          <dgm:alg type="lin">
            <dgm:param type="linDir" val="fromL"/>
          </dgm:alg>
        </dgm:if>
        <dgm:else name="Name9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A" refType="w"/>
        <dgm:constr type="h" for="ch" forName="compositeA" refType="h"/>
        <dgm:constr type="w" for="ch" forName="compositeB" refType="w" refFor="ch" refForName="compositeA" op="equ"/>
        <dgm:constr type="h" for="ch" forName="compositeB" refType="h" refFor="ch" refForName="compositeA" op="equ"/>
        <dgm:constr type="primFontSz" for="des" ptType="node" op="equ" val="65"/>
        <dgm:constr type="w" for="ch" forName="space" refType="w" refFor="ch" refForName="compositeA" op="equ" fact="0.05"/>
      </dgm:constrLst>
      <dgm:ruleLst/>
      <dgm:forEach name="Name10" axis="ch" ptType="node">
        <dgm:choose name="Name11">
          <dgm:if name="Name12" axis="self" ptType="node" func="posOdd" op="equ" val="1">
            <dgm:layoutNode name="compositeA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A" refType="w"/>
                <dgm:constr type="h" for="ch" forName="textA" refType="h" fact="0.4"/>
                <dgm:constr type="t" for="ch" forName="textA"/>
                <dgm:constr type="l" for="ch" forName="textA"/>
                <dgm:constr type="h" for="ch" forName="circleA" refType="h" fact="0.1"/>
                <dgm:constr type="h" for="ch" forName="circleA" refType="w" op="lte"/>
                <dgm:constr type="w" for="ch" forName="circleA" refType="h" refFor="ch" refForName="circleA" op="equ"/>
                <dgm:constr type="ctrY" for="ch" forName="circleA" refType="h" fact="0.5"/>
                <dgm:constr type="ctrX" for="ch" forName="circleA" refType="w" refFor="ch" refForName="textA" fact="0.5"/>
                <dgm:constr type="w" for="ch" forName="spaceA" refType="w"/>
                <dgm:constr type="h" for="ch" forName="spaceA" refType="h" fact="0.4"/>
                <dgm:constr type="b" for="ch" forName="spaceA" refType="h"/>
                <dgm:constr type="l" for="ch" forName="spaceA"/>
              </dgm:constrLst>
              <dgm:ruleLst/>
              <dgm:layoutNode name="textA" styleLbl="revTx">
                <dgm:varLst>
                  <dgm:bulletEnabled val="1"/>
                </dgm:varLst>
                <dgm:alg type="tx">
                  <dgm:param type="txAnchorVert" val="b"/>
                  <dgm:param type="txAnchorVertCh" val="b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A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A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13">
            <dgm:layoutNode name="compositeB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extB" refType="w"/>
                <dgm:constr type="h" for="ch" forName="textB" refType="h" fact="0.4"/>
                <dgm:constr type="b" for="ch" forName="textB" refType="h"/>
                <dgm:constr type="l" for="ch" forName="textB"/>
                <dgm:constr type="h" for="ch" forName="circleB" refType="h" fact="0.1"/>
                <dgm:constr type="w" for="ch" forName="circleB" refType="h" refFor="ch" refForName="circleB" op="equ"/>
                <dgm:constr type="h" for="ch" forName="circleB" refType="w" op="lte"/>
                <dgm:constr type="ctrY" for="ch" forName="circleB" refType="h" fact="0.5"/>
                <dgm:constr type="ctrX" for="ch" forName="circleB" refType="w" refFor="ch" refForName="textB" fact="0.5"/>
                <dgm:constr type="w" for="ch" forName="spaceB" refType="w"/>
                <dgm:constr type="h" for="ch" forName="spaceB" refType="h" fact="0.4"/>
                <dgm:constr type="t" for="ch" forName="spaceB"/>
                <dgm:constr type="l" for="ch" forName="spaceB"/>
              </dgm:constrLst>
              <dgm:ruleLst/>
              <dgm:layoutNode name="textB" styleLbl="revTx">
                <dgm:varLst>
                  <dgm:bulletEnabled val="1"/>
                </dgm:varLst>
                <dgm:alg type="tx">
                  <dgm:param type="txAnchorVert" val="t"/>
                  <dgm:param type="txAnchorVertCh" val="t"/>
                  <dgm:param type="txAnchorHorzCh" val="ctr"/>
                </dgm:alg>
                <dgm:shape xmlns:r="http://schemas.openxmlformats.org/officeDocument/2006/relationships" type="rect" r:blip="">
                  <dgm:adjLst/>
                </dgm:shape>
                <dgm:presOf axis="desOrSelf" ptType="node"/>
                <dgm:constrLst/>
                <dgm:ruleLst>
                  <dgm:rule type="primFontSz" val="5" fact="NaN" max="NaN"/>
                </dgm:ruleLst>
              </dgm:layoutNode>
              <dgm:layoutNode name="circleB">
                <dgm:alg type="sp"/>
                <dgm:shape xmlns:r="http://schemas.openxmlformats.org/officeDocument/2006/relationships" type="ellipse" r:blip="">
                  <dgm:adjLst/>
                </dgm:shape>
                <dgm:presOf/>
                <dgm:constrLst/>
                <dgm:ruleLst/>
              </dgm:layoutNode>
              <dgm:layoutNode name="spaceB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else>
        </dgm:choose>
        <dgm:forEach name="Name14" axis="followSib" ptType="sibTrans" cnt="1">
          <dgm:layoutNode name="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5">
  <dgm:title val=""/>
  <dgm:desc val=""/>
  <dgm:catLst>
    <dgm:cat type="3D" pri="11500"/>
  </dgm:catLst>
  <dgm:scene3d>
    <a:camera prst="isometricOffAxis2Left" zoom="95000"/>
    <a:lightRig rig="flat" dir="t"/>
  </dgm:scene3d>
  <dgm:styleLbl name="node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 z="5715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 z="-381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 z="-52400" extrusionH="1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 z="-38100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 z="52400"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 z="60000" prstMaterial="flat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 z="-600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 extrusionH="3810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 z="-400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 z="57150"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 extrusionH="12700" prstMaterial="flat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 z="-6350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 z="57150" extrusionH="63500" contourW="12700" prstMaterial="matte">
      <a:contourClr>
        <a:schemeClr val="dk1">
          <a:tint val="2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 z="-4005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 z="57150" extrusionH="635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 z="-40050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 extrusionH="381000" contourW="381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4005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 z="57150" extrusionH="63500" contourW="12700" prstMaterial="matte">
      <a:contourClr>
        <a:schemeClr val="lt1">
          <a:tint val="50000"/>
        </a:schemeClr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50667D-179B-459C-A119-C2BA241E1A19}" type="datetimeFigureOut">
              <a:t>5/28/2025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ACB66B-5310-4618-A141-70D05974EF7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4860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>
                <a:cs typeface="+mn-lt"/>
              </a:rPr>
              <a:t>Norkella</a:t>
            </a:r>
            <a:br>
              <a:rPr lang="en-US" b="1" dirty="0">
                <a:cs typeface="+mn-lt"/>
              </a:rPr>
            </a:br>
            <a:r>
              <a:rPr lang="en-US" b="1" dirty="0"/>
              <a:t>Slide 1: Titel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/>
              <a:t>Language Detection Using Finite Automata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dirty="0"/>
              <a:t>Norkella Ben Said, Adriaan De Kaey, CouldBeMathijs </a:t>
            </a:r>
            <a:r>
              <a:rPr lang="en-US" dirty="0" err="1"/>
              <a:t>Pittoors</a:t>
            </a:r>
            <a:r>
              <a:rPr lang="en-US" dirty="0"/>
              <a:t>, Ania </a:t>
            </a:r>
            <a:r>
              <a:rPr lang="en-US" dirty="0" err="1"/>
              <a:t>Voronovska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b="1">
              <a:ea typeface="Calibri"/>
              <a:cs typeface="Calibri"/>
            </a:endParaRPr>
          </a:p>
          <a:p>
            <a:r>
              <a:rPr lang="en-US" b="1" dirty="0" err="1">
                <a:ea typeface="Calibri"/>
                <a:cs typeface="Calibri"/>
              </a:rPr>
              <a:t>Spreektekst</a:t>
            </a:r>
            <a:r>
              <a:rPr lang="en-US" b="1" dirty="0">
                <a:ea typeface="Calibri"/>
                <a:cs typeface="Calibri"/>
              </a:rPr>
              <a:t>:</a:t>
            </a:r>
          </a:p>
          <a:p>
            <a:r>
              <a:rPr lang="en-US" dirty="0"/>
              <a:t>Welkom, </a:t>
            </a:r>
            <a:r>
              <a:rPr lang="en-US" dirty="0" err="1"/>
              <a:t>wij</a:t>
            </a:r>
            <a:r>
              <a:rPr lang="en-US" dirty="0"/>
              <a:t> </a:t>
            </a:r>
            <a:r>
              <a:rPr lang="en-US" dirty="0" err="1"/>
              <a:t>zijn</a:t>
            </a:r>
            <a:r>
              <a:rPr lang="en-US" dirty="0"/>
              <a:t> Norkella, Adriaan, CouldBeMathijs </a:t>
            </a:r>
            <a:r>
              <a:rPr lang="en-US" dirty="0" err="1"/>
              <a:t>en</a:t>
            </a:r>
            <a:r>
              <a:rPr lang="en-US" dirty="0"/>
              <a:t> Ania,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vandaag</a:t>
            </a:r>
            <a:r>
              <a:rPr lang="en-US" dirty="0"/>
              <a:t> </a:t>
            </a:r>
            <a:r>
              <a:rPr lang="en-US" dirty="0" err="1"/>
              <a:t>stellen</a:t>
            </a:r>
            <a:r>
              <a:rPr lang="en-US" dirty="0"/>
              <a:t> </a:t>
            </a:r>
            <a:r>
              <a:rPr lang="en-US" dirty="0" err="1"/>
              <a:t>wij</a:t>
            </a:r>
            <a:r>
              <a:rPr lang="en-US" dirty="0"/>
              <a:t> </a:t>
            </a:r>
            <a:r>
              <a:rPr lang="en-US" dirty="0" err="1"/>
              <a:t>ons</a:t>
            </a:r>
            <a:r>
              <a:rPr lang="en-US" dirty="0"/>
              <a:t> project </a:t>
            </a:r>
            <a:r>
              <a:rPr lang="en-US" dirty="0" err="1"/>
              <a:t>voor</a:t>
            </a:r>
            <a:r>
              <a:rPr lang="en-US" dirty="0"/>
              <a:t>: Talen in </a:t>
            </a:r>
            <a:r>
              <a:rPr lang="en-US" dirty="0" err="1"/>
              <a:t>Automaten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CB66B-5310-4618-A141-70D05974EF7F}" type="slidenum"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8909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Ania</a:t>
            </a:r>
            <a:endParaRPr lang="en-US"/>
          </a:p>
          <a:p>
            <a:r>
              <a:rPr lang="en-US" b="1"/>
              <a:t>Slide 10: </a:t>
            </a:r>
            <a:r>
              <a:rPr lang="en-US" b="1" err="1"/>
              <a:t>Minimalisatie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err="1"/>
              <a:t>Vereenvoudigen</a:t>
            </a:r>
            <a:r>
              <a:rPr lang="en-US"/>
              <a:t> van </a:t>
            </a:r>
            <a:r>
              <a:rPr lang="en-US" err="1"/>
              <a:t>automaten</a:t>
            </a:r>
            <a:r>
              <a:rPr lang="en-US"/>
              <a:t> om </a:t>
            </a:r>
            <a:r>
              <a:rPr lang="en-US" err="1"/>
              <a:t>efficiëntere</a:t>
            </a:r>
            <a:r>
              <a:rPr lang="en-US"/>
              <a:t> </a:t>
            </a:r>
            <a:r>
              <a:rPr lang="en-US" err="1"/>
              <a:t>herkenning</a:t>
            </a:r>
            <a:r>
              <a:rPr lang="en-US"/>
              <a:t> </a:t>
            </a:r>
            <a:r>
              <a:rPr lang="en-US" err="1"/>
              <a:t>te</a:t>
            </a:r>
            <a:r>
              <a:rPr lang="en-US"/>
              <a:t> </a:t>
            </a:r>
            <a:r>
              <a:rPr lang="en-US" err="1"/>
              <a:t>bekomen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>
              <a:ea typeface="Calibri"/>
              <a:cs typeface="Calibri"/>
            </a:endParaRPr>
          </a:p>
          <a:p>
            <a:r>
              <a:rPr lang="en-US" b="1" err="1">
                <a:ea typeface="Calibri"/>
                <a:cs typeface="Calibri"/>
              </a:rPr>
              <a:t>Spreektekst</a:t>
            </a:r>
            <a:r>
              <a:rPr lang="en-US" b="1">
                <a:ea typeface="Calibri"/>
                <a:cs typeface="Calibri"/>
              </a:rPr>
              <a:t>:</a:t>
            </a:r>
            <a:br>
              <a:rPr lang="en-US">
                <a:ea typeface="Calibri"/>
                <a:cs typeface="+mn-lt"/>
              </a:rPr>
            </a:br>
            <a:r>
              <a:rPr lang="en-US" err="1"/>
              <a:t>Daarna</a:t>
            </a:r>
            <a:r>
              <a:rPr lang="en-US"/>
              <a:t> </a:t>
            </a:r>
            <a:r>
              <a:rPr lang="en-US" err="1"/>
              <a:t>minimaliseren</a:t>
            </a:r>
            <a:r>
              <a:rPr lang="en-US"/>
              <a:t> we de </a:t>
            </a:r>
            <a:r>
              <a:rPr lang="en-US" err="1"/>
              <a:t>automaten</a:t>
            </a:r>
            <a:r>
              <a:rPr lang="en-US"/>
              <a:t> om de </a:t>
            </a:r>
            <a:r>
              <a:rPr lang="en-US" err="1"/>
              <a:t>herkenning</a:t>
            </a:r>
            <a:r>
              <a:rPr lang="en-US"/>
              <a:t> </a:t>
            </a:r>
            <a:r>
              <a:rPr lang="en-US" err="1"/>
              <a:t>sneller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efficiënter</a:t>
            </a:r>
            <a:r>
              <a:rPr lang="en-US"/>
              <a:t> </a:t>
            </a:r>
            <a:r>
              <a:rPr lang="en-US" err="1"/>
              <a:t>te</a:t>
            </a:r>
            <a:r>
              <a:rPr lang="en-US"/>
              <a:t> </a:t>
            </a:r>
            <a:r>
              <a:rPr lang="en-US" err="1"/>
              <a:t>maken</a:t>
            </a:r>
            <a:r>
              <a:rPr lang="en-US"/>
              <a:t>, </a:t>
            </a:r>
            <a:r>
              <a:rPr lang="en-US" err="1"/>
              <a:t>zonder</a:t>
            </a:r>
            <a:r>
              <a:rPr lang="en-US"/>
              <a:t> </a:t>
            </a:r>
            <a:r>
              <a:rPr lang="en-US" err="1"/>
              <a:t>functionaliteit</a:t>
            </a:r>
            <a:r>
              <a:rPr lang="en-US"/>
              <a:t> </a:t>
            </a:r>
            <a:r>
              <a:rPr lang="en-US" err="1"/>
              <a:t>te</a:t>
            </a:r>
            <a:r>
              <a:rPr lang="en-US"/>
              <a:t> </a:t>
            </a:r>
            <a:r>
              <a:rPr lang="en-US" err="1"/>
              <a:t>verliezen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CB66B-5310-4618-A141-70D05974EF7F}" type="slidenum"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5602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>
                <a:cs typeface="+mn-lt"/>
              </a:rPr>
              <a:t>CouldBeMathijs</a:t>
            </a:r>
            <a:br>
              <a:rPr lang="en-US" b="1">
                <a:cs typeface="+mn-lt"/>
              </a:rPr>
            </a:br>
            <a:r>
              <a:rPr lang="en-US" b="1"/>
              <a:t>Slide 11: Parsing van </a:t>
            </a:r>
            <a:r>
              <a:rPr lang="en-US" b="1" err="1"/>
              <a:t>inputbestanden</a:t>
            </a:r>
            <a:endParaRPr lang="en-US" err="1"/>
          </a:p>
          <a:p>
            <a:pPr marL="285750" indent="-285750">
              <a:buFont typeface="Arial"/>
              <a:buChar char="•"/>
            </a:pPr>
            <a:r>
              <a:rPr lang="en-US" err="1"/>
              <a:t>Automatisch</a:t>
            </a:r>
            <a:r>
              <a:rPr lang="en-US"/>
              <a:t> </a:t>
            </a:r>
            <a:r>
              <a:rPr lang="en-US" err="1"/>
              <a:t>analyseren</a:t>
            </a:r>
            <a:r>
              <a:rPr lang="en-US"/>
              <a:t> van </a:t>
            </a:r>
            <a:r>
              <a:rPr lang="en-US" err="1"/>
              <a:t>tekst</a:t>
            </a:r>
            <a:r>
              <a:rPr lang="en-US"/>
              <a:t> om </a:t>
            </a:r>
            <a:r>
              <a:rPr lang="en-US" err="1"/>
              <a:t>patronen</a:t>
            </a:r>
            <a:r>
              <a:rPr lang="en-US"/>
              <a:t> </a:t>
            </a:r>
            <a:r>
              <a:rPr lang="en-US" err="1"/>
              <a:t>te</a:t>
            </a:r>
            <a:r>
              <a:rPr lang="en-US"/>
              <a:t> </a:t>
            </a:r>
            <a:r>
              <a:rPr lang="en-US" err="1"/>
              <a:t>matchen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 b="1">
              <a:ea typeface="Calibri"/>
              <a:cs typeface="Calibri"/>
            </a:endParaRPr>
          </a:p>
          <a:p>
            <a:r>
              <a:rPr lang="en-US" b="1" err="1">
                <a:ea typeface="Calibri"/>
                <a:cs typeface="Calibri"/>
              </a:rPr>
              <a:t>Spreektekst</a:t>
            </a:r>
            <a:r>
              <a:rPr lang="en-US" b="1">
                <a:ea typeface="Calibri"/>
                <a:cs typeface="Calibri"/>
              </a:rPr>
              <a:t>:</a:t>
            </a:r>
            <a:br>
              <a:rPr lang="en-US">
                <a:ea typeface="Calibri"/>
                <a:cs typeface="+mn-lt"/>
              </a:rPr>
            </a:br>
            <a:r>
              <a:rPr lang="en-US"/>
              <a:t>De tool </a:t>
            </a:r>
            <a:r>
              <a:rPr lang="en-US" err="1"/>
              <a:t>leest</a:t>
            </a:r>
            <a:r>
              <a:rPr lang="en-US"/>
              <a:t> </a:t>
            </a:r>
            <a:r>
              <a:rPr lang="en-US" err="1"/>
              <a:t>tekstbestanden</a:t>
            </a:r>
            <a:r>
              <a:rPr lang="en-US"/>
              <a:t> in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gebruikt</a:t>
            </a:r>
            <a:r>
              <a:rPr lang="en-US"/>
              <a:t> de </a:t>
            </a:r>
            <a:r>
              <a:rPr lang="en-US" err="1"/>
              <a:t>samengestelde</a:t>
            </a:r>
            <a:r>
              <a:rPr lang="en-US"/>
              <a:t> </a:t>
            </a:r>
            <a:r>
              <a:rPr lang="en-US" err="1"/>
              <a:t>automaten</a:t>
            </a:r>
            <a:r>
              <a:rPr lang="en-US"/>
              <a:t> om </a:t>
            </a:r>
            <a:r>
              <a:rPr lang="en-US" err="1"/>
              <a:t>te</a:t>
            </a:r>
            <a:r>
              <a:rPr lang="en-US"/>
              <a:t> </a:t>
            </a:r>
            <a:r>
              <a:rPr lang="en-US" err="1"/>
              <a:t>bepalen</a:t>
            </a:r>
            <a:r>
              <a:rPr lang="en-US"/>
              <a:t> </a:t>
            </a:r>
            <a:r>
              <a:rPr lang="en-US" err="1"/>
              <a:t>welke</a:t>
            </a:r>
            <a:r>
              <a:rPr lang="en-US"/>
              <a:t> taal het </a:t>
            </a:r>
            <a:r>
              <a:rPr lang="en-US" err="1"/>
              <a:t>beste</a:t>
            </a:r>
            <a:r>
              <a:rPr lang="en-US"/>
              <a:t> </a:t>
            </a:r>
            <a:r>
              <a:rPr lang="en-US" err="1"/>
              <a:t>overeenkomt</a:t>
            </a:r>
            <a:r>
              <a:rPr lang="en-US"/>
              <a:t> met de </a:t>
            </a:r>
            <a:r>
              <a:rPr lang="en-US" err="1"/>
              <a:t>structuur</a:t>
            </a:r>
            <a:endParaRPr lang="en-US" err="1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CB66B-5310-4618-A141-70D05974EF7F}" type="slidenum"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88222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CouldBeMathijs</a:t>
            </a:r>
            <a:endParaRPr lang="en-US"/>
          </a:p>
          <a:p>
            <a:r>
              <a:rPr lang="en-US" b="1"/>
              <a:t>Slide 12: </a:t>
            </a:r>
            <a:r>
              <a:rPr lang="en-US" b="1" err="1"/>
              <a:t>Visualisatie</a:t>
            </a:r>
            <a:r>
              <a:rPr lang="en-US" b="1"/>
              <a:t> van </a:t>
            </a:r>
            <a:r>
              <a:rPr lang="en-US" b="1" err="1"/>
              <a:t>Automaten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/>
              <a:t>Dot Language + </a:t>
            </a:r>
            <a:r>
              <a:rPr lang="en-US" err="1"/>
              <a:t>Graphviz</a:t>
            </a:r>
            <a:r>
              <a:rPr lang="en-US"/>
              <a:t> </a:t>
            </a:r>
            <a:r>
              <a:rPr lang="en-US" err="1"/>
              <a:t>voor</a:t>
            </a:r>
            <a:r>
              <a:rPr lang="en-US"/>
              <a:t> </a:t>
            </a:r>
            <a:r>
              <a:rPr lang="en-US" err="1"/>
              <a:t>duidelijke</a:t>
            </a:r>
            <a:r>
              <a:rPr lang="en-US"/>
              <a:t> </a:t>
            </a:r>
            <a:r>
              <a:rPr lang="en-US" err="1"/>
              <a:t>visuele</a:t>
            </a:r>
            <a:r>
              <a:rPr lang="en-US"/>
              <a:t> output.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>
              <a:ea typeface="Calibri"/>
              <a:cs typeface="Calibri"/>
            </a:endParaRPr>
          </a:p>
          <a:p>
            <a:r>
              <a:rPr lang="en-US" b="1" err="1">
                <a:ea typeface="Calibri"/>
                <a:cs typeface="Calibri"/>
              </a:rPr>
              <a:t>Spreektekst</a:t>
            </a:r>
            <a:r>
              <a:rPr lang="en-US" b="1">
                <a:ea typeface="Calibri"/>
                <a:cs typeface="Calibri"/>
              </a:rPr>
              <a:t>:</a:t>
            </a:r>
          </a:p>
          <a:p>
            <a:r>
              <a:rPr lang="en-US"/>
              <a:t>Voor debugging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demonstratie</a:t>
            </a:r>
            <a:r>
              <a:rPr lang="en-US"/>
              <a:t> </a:t>
            </a:r>
            <a:r>
              <a:rPr lang="en-US" err="1"/>
              <a:t>visualiseren</a:t>
            </a:r>
            <a:r>
              <a:rPr lang="en-US"/>
              <a:t> we de </a:t>
            </a:r>
            <a:r>
              <a:rPr lang="en-US" err="1"/>
              <a:t>automaten</a:t>
            </a:r>
            <a:r>
              <a:rPr lang="en-US"/>
              <a:t> met </a:t>
            </a:r>
            <a:r>
              <a:rPr lang="en-US" err="1"/>
              <a:t>Graphviz</a:t>
            </a:r>
            <a:r>
              <a:rPr lang="en-US"/>
              <a:t>, </a:t>
            </a:r>
            <a:r>
              <a:rPr lang="en-US" err="1"/>
              <a:t>zodat</a:t>
            </a:r>
            <a:r>
              <a:rPr lang="en-US"/>
              <a:t> de </a:t>
            </a:r>
            <a:r>
              <a:rPr lang="en-US" err="1"/>
              <a:t>structuur</a:t>
            </a:r>
            <a:r>
              <a:rPr lang="en-US"/>
              <a:t> </a:t>
            </a:r>
            <a:r>
              <a:rPr lang="en-US" err="1"/>
              <a:t>duidelijk</a:t>
            </a:r>
            <a:r>
              <a:rPr lang="en-US"/>
              <a:t> </a:t>
            </a:r>
            <a:r>
              <a:rPr lang="en-US" err="1"/>
              <a:t>zichtbaar</a:t>
            </a:r>
            <a:r>
              <a:rPr lang="en-US"/>
              <a:t> is.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CB66B-5310-4618-A141-70D05974EF7F}" type="slidenum"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64548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CouldBeMathijs</a:t>
            </a:r>
            <a:endParaRPr lang="en-US"/>
          </a:p>
          <a:p>
            <a:r>
              <a:rPr lang="en-US" b="1"/>
              <a:t>Slide 14: </a:t>
            </a:r>
            <a:r>
              <a:rPr lang="en-US" b="1" err="1"/>
              <a:t>Voorgemaakte</a:t>
            </a:r>
            <a:r>
              <a:rPr lang="en-US" b="1"/>
              <a:t> </a:t>
            </a:r>
            <a:r>
              <a:rPr lang="en-US" b="1" err="1"/>
              <a:t>talen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err="1"/>
              <a:t>Standaardsets</a:t>
            </a:r>
            <a:r>
              <a:rPr lang="en-US"/>
              <a:t> van </a:t>
            </a:r>
            <a:r>
              <a:rPr lang="en-US" err="1"/>
              <a:t>gewone</a:t>
            </a:r>
            <a:r>
              <a:rPr lang="en-US"/>
              <a:t> </a:t>
            </a:r>
            <a:r>
              <a:rPr lang="en-US" err="1"/>
              <a:t>talen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programmeertalen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>
              <a:ea typeface="Calibri"/>
              <a:cs typeface="Calibri"/>
            </a:endParaRPr>
          </a:p>
          <a:p>
            <a:r>
              <a:rPr lang="en-US" b="1" err="1">
                <a:ea typeface="Calibri"/>
                <a:cs typeface="Calibri"/>
              </a:rPr>
              <a:t>Spreektekst</a:t>
            </a:r>
            <a:r>
              <a:rPr lang="en-US" b="1">
                <a:ea typeface="Calibri"/>
                <a:cs typeface="Calibri"/>
              </a:rPr>
              <a:t>:</a:t>
            </a:r>
          </a:p>
          <a:p>
            <a:r>
              <a:rPr lang="en-US"/>
              <a:t>We </a:t>
            </a:r>
            <a:r>
              <a:rPr lang="en-US" err="1"/>
              <a:t>integreren</a:t>
            </a:r>
            <a:r>
              <a:rPr lang="en-US"/>
              <a:t> </a:t>
            </a:r>
            <a:r>
              <a:rPr lang="en-US" err="1"/>
              <a:t>een</a:t>
            </a:r>
            <a:r>
              <a:rPr lang="en-US"/>
              <a:t> </a:t>
            </a:r>
            <a:r>
              <a:rPr lang="en-US" err="1"/>
              <a:t>aantal</a:t>
            </a:r>
            <a:r>
              <a:rPr lang="en-US"/>
              <a:t> </a:t>
            </a:r>
            <a:r>
              <a:rPr lang="en-US" err="1"/>
              <a:t>standaardtalen</a:t>
            </a:r>
            <a:r>
              <a:rPr lang="en-US"/>
              <a:t>, </a:t>
            </a:r>
            <a:r>
              <a:rPr lang="en-US" err="1"/>
              <a:t>zoals</a:t>
            </a:r>
            <a:r>
              <a:rPr lang="en-US"/>
              <a:t> basis </a:t>
            </a:r>
            <a:r>
              <a:rPr lang="en-US" err="1"/>
              <a:t>programmeertalen</a:t>
            </a:r>
            <a:r>
              <a:rPr lang="en-US"/>
              <a:t>, </a:t>
            </a:r>
            <a:r>
              <a:rPr lang="en-US" err="1"/>
              <a:t>zodat</a:t>
            </a:r>
            <a:r>
              <a:rPr lang="en-US"/>
              <a:t> </a:t>
            </a:r>
            <a:r>
              <a:rPr lang="en-US" err="1"/>
              <a:t>gebruikers</a:t>
            </a:r>
            <a:r>
              <a:rPr lang="en-US"/>
              <a:t> direct </a:t>
            </a:r>
            <a:r>
              <a:rPr lang="en-US" err="1"/>
              <a:t>aan</a:t>
            </a:r>
            <a:r>
              <a:rPr lang="en-US"/>
              <a:t> de slag </a:t>
            </a:r>
            <a:r>
              <a:rPr lang="en-US" err="1"/>
              <a:t>kunnen</a:t>
            </a:r>
            <a:r>
              <a:rPr lang="en-US"/>
              <a:t> </a:t>
            </a:r>
            <a:r>
              <a:rPr lang="en-US" err="1"/>
              <a:t>zonder</a:t>
            </a:r>
            <a:r>
              <a:rPr lang="en-US"/>
              <a:t> </a:t>
            </a:r>
            <a:r>
              <a:rPr lang="en-US" err="1"/>
              <a:t>nood</a:t>
            </a:r>
            <a:r>
              <a:rPr lang="en-US"/>
              <a:t> </a:t>
            </a:r>
            <a:r>
              <a:rPr lang="en-US" err="1"/>
              <a:t>aan</a:t>
            </a:r>
            <a:r>
              <a:rPr lang="en-US"/>
              <a:t> eigen </a:t>
            </a:r>
            <a:r>
              <a:rPr lang="en-US" err="1"/>
              <a:t>configuratie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CB66B-5310-4618-A141-70D05974EF7F}" type="slidenum"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5406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CouldBeMathijs</a:t>
            </a:r>
            <a:endParaRPr lang="en-US"/>
          </a:p>
          <a:p>
            <a:r>
              <a:rPr lang="en-US" b="1"/>
              <a:t>Slide 13: GUI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err="1"/>
              <a:t>Eenvoudige</a:t>
            </a:r>
            <a:r>
              <a:rPr lang="en-US"/>
              <a:t> </a:t>
            </a:r>
            <a:r>
              <a:rPr lang="en-US" err="1"/>
              <a:t>gebruikersinterface</a:t>
            </a:r>
            <a:r>
              <a:rPr lang="en-US"/>
              <a:t> </a:t>
            </a:r>
            <a:r>
              <a:rPr lang="en-US" err="1"/>
              <a:t>voor</a:t>
            </a:r>
            <a:r>
              <a:rPr lang="en-US"/>
              <a:t> input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visualisatie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>
              <a:ea typeface="Calibri"/>
              <a:cs typeface="Calibri"/>
            </a:endParaRPr>
          </a:p>
          <a:p>
            <a:r>
              <a:rPr lang="en-US" b="1" err="1">
                <a:ea typeface="Calibri"/>
                <a:cs typeface="Calibri"/>
              </a:rPr>
              <a:t>Spreektekst</a:t>
            </a:r>
            <a:r>
              <a:rPr lang="en-US" b="1">
                <a:ea typeface="Calibri"/>
                <a:cs typeface="Calibri"/>
              </a:rPr>
              <a:t>:</a:t>
            </a:r>
            <a:br>
              <a:rPr lang="en-US">
                <a:ea typeface="Calibri"/>
                <a:cs typeface="+mn-lt"/>
              </a:rPr>
            </a:br>
            <a:r>
              <a:rPr lang="en-US"/>
              <a:t>We </a:t>
            </a:r>
            <a:r>
              <a:rPr lang="en-US" err="1"/>
              <a:t>voorzien</a:t>
            </a:r>
            <a:r>
              <a:rPr lang="en-US"/>
              <a:t> </a:t>
            </a:r>
            <a:r>
              <a:rPr lang="en-US" err="1"/>
              <a:t>een</a:t>
            </a:r>
            <a:r>
              <a:rPr lang="en-US"/>
              <a:t> </a:t>
            </a:r>
            <a:r>
              <a:rPr lang="en-US" err="1"/>
              <a:t>eenvoudige</a:t>
            </a:r>
            <a:r>
              <a:rPr lang="en-US"/>
              <a:t> GUI </a:t>
            </a:r>
            <a:r>
              <a:rPr lang="en-US" err="1"/>
              <a:t>waar</a:t>
            </a:r>
            <a:r>
              <a:rPr lang="en-US"/>
              <a:t> </a:t>
            </a:r>
            <a:r>
              <a:rPr lang="en-US" err="1"/>
              <a:t>gebruikers</a:t>
            </a:r>
            <a:r>
              <a:rPr lang="en-US"/>
              <a:t> </a:t>
            </a:r>
            <a:r>
              <a:rPr lang="en-US" err="1"/>
              <a:t>bestanden</a:t>
            </a:r>
            <a:r>
              <a:rPr lang="en-US"/>
              <a:t> </a:t>
            </a:r>
            <a:r>
              <a:rPr lang="en-US" err="1"/>
              <a:t>kunnen</a:t>
            </a:r>
            <a:r>
              <a:rPr lang="en-US"/>
              <a:t> </a:t>
            </a:r>
            <a:r>
              <a:rPr lang="en-US" err="1"/>
              <a:t>uploaden</a:t>
            </a:r>
            <a:r>
              <a:rPr lang="en-US"/>
              <a:t>, </a:t>
            </a:r>
            <a:r>
              <a:rPr lang="en-US" err="1"/>
              <a:t>resultaten</a:t>
            </a:r>
            <a:r>
              <a:rPr lang="en-US"/>
              <a:t> </a:t>
            </a:r>
            <a:r>
              <a:rPr lang="en-US" err="1"/>
              <a:t>kunnen</a:t>
            </a:r>
            <a:r>
              <a:rPr lang="en-US"/>
              <a:t> </a:t>
            </a:r>
            <a:r>
              <a:rPr lang="en-US" err="1"/>
              <a:t>zien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automaten</a:t>
            </a:r>
            <a:r>
              <a:rPr lang="en-US"/>
              <a:t> </a:t>
            </a:r>
            <a:r>
              <a:rPr lang="en-US" err="1"/>
              <a:t>kunnen</a:t>
            </a:r>
            <a:r>
              <a:rPr lang="en-US"/>
              <a:t> </a:t>
            </a:r>
            <a:r>
              <a:rPr lang="en-US" err="1"/>
              <a:t>bekijken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CB66B-5310-4618-A141-70D05974EF7F}" type="slidenum"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80087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>
                <a:cs typeface="+mn-lt"/>
              </a:rPr>
              <a:t>Adriaan</a:t>
            </a:r>
            <a:br>
              <a:rPr lang="en-US" b="1">
                <a:cs typeface="+mn-lt"/>
              </a:rPr>
            </a:br>
            <a:r>
              <a:rPr lang="en-US" b="1"/>
              <a:t>Slide 15: </a:t>
            </a:r>
            <a:r>
              <a:rPr lang="en-US" b="1" err="1"/>
              <a:t>Uitbreidbaarheid</a:t>
            </a:r>
            <a:endParaRPr lang="en-US" err="1"/>
          </a:p>
          <a:p>
            <a:pPr marL="285750" indent="-285750">
              <a:buFont typeface="Arial"/>
              <a:buChar char="•"/>
            </a:pPr>
            <a:r>
              <a:rPr lang="en-US" err="1"/>
              <a:t>Gebruikers</a:t>
            </a:r>
            <a:r>
              <a:rPr lang="en-US"/>
              <a:t> </a:t>
            </a:r>
            <a:r>
              <a:rPr lang="en-US" err="1"/>
              <a:t>kunnen</a:t>
            </a:r>
            <a:r>
              <a:rPr lang="en-US"/>
              <a:t> eigen </a:t>
            </a:r>
            <a:r>
              <a:rPr lang="en-US" err="1"/>
              <a:t>talen</a:t>
            </a:r>
            <a:r>
              <a:rPr lang="en-US"/>
              <a:t> of </a:t>
            </a:r>
            <a:r>
              <a:rPr lang="en-US" err="1"/>
              <a:t>expressies</a:t>
            </a:r>
            <a:r>
              <a:rPr lang="en-US"/>
              <a:t> </a:t>
            </a:r>
            <a:r>
              <a:rPr lang="en-US" err="1"/>
              <a:t>toevoegen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>
              <a:ea typeface="Calibri"/>
              <a:cs typeface="Calibri"/>
            </a:endParaRPr>
          </a:p>
          <a:p>
            <a:r>
              <a:rPr lang="en-US" b="1" err="1">
                <a:ea typeface="Calibri"/>
                <a:cs typeface="Calibri"/>
              </a:rPr>
              <a:t>Spreektekst</a:t>
            </a:r>
            <a:r>
              <a:rPr lang="en-US" b="1">
                <a:ea typeface="Calibri"/>
                <a:cs typeface="Calibri"/>
              </a:rPr>
              <a:t>:</a:t>
            </a:r>
            <a:endParaRPr lang="en-US">
              <a:ea typeface="Calibri"/>
              <a:cs typeface="Calibri"/>
            </a:endParaRPr>
          </a:p>
          <a:p>
            <a:r>
              <a:rPr lang="en-US"/>
              <a:t>Gebruikers </a:t>
            </a:r>
            <a:r>
              <a:rPr lang="en-US" err="1"/>
              <a:t>kunnen</a:t>
            </a:r>
            <a:r>
              <a:rPr lang="en-US"/>
              <a:t> </a:t>
            </a:r>
            <a:r>
              <a:rPr lang="en-US" err="1"/>
              <a:t>hun</a:t>
            </a:r>
            <a:r>
              <a:rPr lang="en-US"/>
              <a:t> eigen </a:t>
            </a:r>
            <a:r>
              <a:rPr lang="en-US" err="1"/>
              <a:t>talen</a:t>
            </a:r>
            <a:r>
              <a:rPr lang="en-US"/>
              <a:t> </a:t>
            </a:r>
            <a:r>
              <a:rPr lang="en-US" err="1"/>
              <a:t>toevoegen</a:t>
            </a:r>
            <a:r>
              <a:rPr lang="en-US"/>
              <a:t> door extra </a:t>
            </a:r>
            <a:r>
              <a:rPr lang="en-US" err="1"/>
              <a:t>reguliere</a:t>
            </a:r>
            <a:r>
              <a:rPr lang="en-US"/>
              <a:t> </a:t>
            </a:r>
            <a:r>
              <a:rPr lang="en-US" err="1"/>
              <a:t>expressies</a:t>
            </a:r>
            <a:r>
              <a:rPr lang="en-US"/>
              <a:t> </a:t>
            </a:r>
            <a:r>
              <a:rPr lang="en-US" err="1"/>
              <a:t>te</a:t>
            </a:r>
            <a:r>
              <a:rPr lang="en-US"/>
              <a:t> </a:t>
            </a:r>
            <a:r>
              <a:rPr lang="en-US" err="1"/>
              <a:t>definiëren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deze</a:t>
            </a:r>
            <a:r>
              <a:rPr lang="en-US"/>
              <a:t> direct in het </a:t>
            </a:r>
            <a:r>
              <a:rPr lang="en-US" err="1"/>
              <a:t>systeem</a:t>
            </a:r>
            <a:r>
              <a:rPr lang="en-US"/>
              <a:t> </a:t>
            </a:r>
            <a:r>
              <a:rPr lang="en-US" err="1"/>
              <a:t>te</a:t>
            </a:r>
            <a:r>
              <a:rPr lang="en-US"/>
              <a:t> </a:t>
            </a:r>
            <a:r>
              <a:rPr lang="en-US" err="1"/>
              <a:t>gebruiken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CB66B-5310-4618-A141-70D05974EF7F}" type="slidenum"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1895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Adriaan</a:t>
            </a:r>
            <a:endParaRPr lang="en-US"/>
          </a:p>
          <a:p>
            <a:r>
              <a:rPr lang="en-US" b="1"/>
              <a:t>Slide 16: </a:t>
            </a:r>
            <a:r>
              <a:rPr lang="en-US" b="1" err="1"/>
              <a:t>Verwachte</a:t>
            </a:r>
            <a:r>
              <a:rPr lang="en-US" b="1"/>
              <a:t> </a:t>
            </a:r>
            <a:r>
              <a:rPr lang="en-US" b="1" err="1"/>
              <a:t>Uitdagingen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err="1"/>
              <a:t>Correcte</a:t>
            </a:r>
            <a:r>
              <a:rPr lang="en-US"/>
              <a:t> </a:t>
            </a:r>
            <a:r>
              <a:rPr lang="en-US" err="1"/>
              <a:t>detectie</a:t>
            </a:r>
            <a:r>
              <a:rPr lang="en-US"/>
              <a:t> </a:t>
            </a:r>
            <a:r>
              <a:rPr lang="en-US" err="1"/>
              <a:t>bij</a:t>
            </a:r>
            <a:r>
              <a:rPr lang="en-US"/>
              <a:t> </a:t>
            </a:r>
            <a:r>
              <a:rPr lang="en-US" err="1"/>
              <a:t>overlappende</a:t>
            </a:r>
            <a:r>
              <a:rPr lang="en-US"/>
              <a:t> </a:t>
            </a:r>
            <a:r>
              <a:rPr lang="en-US" err="1"/>
              <a:t>taalkenmerken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err="1"/>
              <a:t>Efficiëntie</a:t>
            </a:r>
            <a:r>
              <a:rPr lang="en-US"/>
              <a:t> </a:t>
            </a:r>
            <a:r>
              <a:rPr lang="en-US" err="1"/>
              <a:t>bij</a:t>
            </a:r>
            <a:r>
              <a:rPr lang="en-US"/>
              <a:t> </a:t>
            </a:r>
            <a:r>
              <a:rPr lang="en-US" err="1"/>
              <a:t>grote</a:t>
            </a:r>
            <a:r>
              <a:rPr lang="en-US"/>
              <a:t> </a:t>
            </a:r>
            <a:r>
              <a:rPr lang="en-US" err="1"/>
              <a:t>inputbestanden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>
              <a:ea typeface="Calibri"/>
              <a:cs typeface="Calibri"/>
            </a:endParaRPr>
          </a:p>
          <a:p>
            <a:r>
              <a:rPr lang="en-US" b="1" err="1">
                <a:ea typeface="Calibri"/>
                <a:cs typeface="Calibri"/>
              </a:rPr>
              <a:t>Spreektekst</a:t>
            </a:r>
            <a:r>
              <a:rPr lang="en-US" b="1">
                <a:ea typeface="Calibri"/>
                <a:cs typeface="Calibri"/>
              </a:rPr>
              <a:t>:</a:t>
            </a:r>
          </a:p>
          <a:p>
            <a:r>
              <a:rPr lang="en-US">
                <a:ea typeface="Calibri"/>
                <a:cs typeface="Calibri"/>
              </a:rPr>
              <a:t>Een </a:t>
            </a:r>
            <a:r>
              <a:rPr lang="en-US" err="1">
                <a:ea typeface="Calibri"/>
                <a:cs typeface="Calibri"/>
              </a:rPr>
              <a:t>uitdaging</a:t>
            </a:r>
            <a:r>
              <a:rPr lang="en-US">
                <a:ea typeface="Calibri"/>
                <a:cs typeface="Calibri"/>
              </a:rPr>
              <a:t> is het </a:t>
            </a:r>
            <a:r>
              <a:rPr lang="en-US" err="1">
                <a:ea typeface="Calibri"/>
                <a:cs typeface="Calibri"/>
              </a:rPr>
              <a:t>onderscheid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maken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tussen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talen</a:t>
            </a:r>
            <a:r>
              <a:rPr lang="en-US">
                <a:ea typeface="Calibri"/>
                <a:cs typeface="Calibri"/>
              </a:rPr>
              <a:t> die op </a:t>
            </a:r>
            <a:r>
              <a:rPr lang="en-US" err="1">
                <a:ea typeface="Calibri"/>
                <a:cs typeface="Calibri"/>
              </a:rPr>
              <a:t>elkaar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lijken</a:t>
            </a:r>
            <a:r>
              <a:rPr lang="en-US">
                <a:ea typeface="Calibri"/>
                <a:cs typeface="Calibri"/>
              </a:rPr>
              <a:t>, </a:t>
            </a:r>
            <a:r>
              <a:rPr lang="en-US" err="1">
                <a:ea typeface="Calibri"/>
                <a:cs typeface="Calibri"/>
              </a:rPr>
              <a:t>zoals</a:t>
            </a:r>
            <a:r>
              <a:rPr lang="en-US">
                <a:ea typeface="Calibri"/>
                <a:cs typeface="Calibri"/>
              </a:rPr>
              <a:t> C </a:t>
            </a:r>
            <a:r>
              <a:rPr lang="en-US" err="1">
                <a:ea typeface="Calibri"/>
                <a:cs typeface="Calibri"/>
              </a:rPr>
              <a:t>en</a:t>
            </a:r>
            <a:r>
              <a:rPr lang="en-US">
                <a:ea typeface="Calibri"/>
                <a:cs typeface="Calibri"/>
              </a:rPr>
              <a:t> C++. Ook </a:t>
            </a:r>
            <a:r>
              <a:rPr lang="en-US" err="1">
                <a:ea typeface="Calibri"/>
                <a:cs typeface="Calibri"/>
              </a:rPr>
              <a:t>efficiëntie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bij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grote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bestanden</a:t>
            </a:r>
            <a:r>
              <a:rPr lang="en-US">
                <a:ea typeface="Calibri"/>
                <a:cs typeface="Calibri"/>
              </a:rPr>
              <a:t> is </a:t>
            </a:r>
            <a:r>
              <a:rPr lang="en-US" err="1">
                <a:ea typeface="Calibri"/>
                <a:cs typeface="Calibri"/>
              </a:rPr>
              <a:t>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blijft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belangerijk</a:t>
            </a:r>
            <a:r>
              <a:rPr lang="en-US">
                <a:ea typeface="Calibri"/>
                <a:cs typeface="Calibri"/>
              </a:rPr>
              <a:t>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CB66B-5310-4618-A141-70D05974EF7F}" type="slidenum"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81773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Adriaan</a:t>
            </a:r>
            <a:endParaRPr lang="en-US"/>
          </a:p>
          <a:p>
            <a:r>
              <a:rPr lang="en-US" b="1"/>
              <a:t>Slide 17: </a:t>
            </a:r>
            <a:r>
              <a:rPr lang="en-US" b="1" err="1"/>
              <a:t>Verdeling</a:t>
            </a:r>
            <a:r>
              <a:rPr lang="en-US" b="1"/>
              <a:t> taken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/>
              <a:t>CouldBeMathijs: </a:t>
            </a:r>
            <a:r>
              <a:rPr lang="en-US" err="1"/>
              <a:t>Inlezen</a:t>
            </a:r>
            <a:r>
              <a:rPr lang="en-US"/>
              <a:t>, </a:t>
            </a:r>
            <a:r>
              <a:rPr lang="en-US" err="1"/>
              <a:t>combineren</a:t>
            </a:r>
            <a:r>
              <a:rPr lang="en-US"/>
              <a:t>, </a:t>
            </a:r>
            <a:r>
              <a:rPr lang="en-US" err="1"/>
              <a:t>parseren</a:t>
            </a:r>
            <a:r>
              <a:rPr lang="en-US"/>
              <a:t>, </a:t>
            </a:r>
            <a:r>
              <a:rPr lang="en-US" err="1"/>
              <a:t>visualisatie</a:t>
            </a:r>
            <a:endParaRPr lang="en-US" err="1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/>
              <a:t>Norkella: </a:t>
            </a:r>
            <a:r>
              <a:rPr lang="en-US" err="1"/>
              <a:t>Minimalisatie</a:t>
            </a:r>
            <a:r>
              <a:rPr lang="en-US"/>
              <a:t>, extra </a:t>
            </a:r>
            <a:r>
              <a:rPr lang="en-US" err="1"/>
              <a:t>expressies</a:t>
            </a:r>
            <a:endParaRPr lang="en-US" err="1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/>
              <a:t>Adriaan: GUI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/>
              <a:t>Ania: </a:t>
            </a:r>
            <a:r>
              <a:rPr lang="en-US" err="1"/>
              <a:t>Voorgemaakte</a:t>
            </a:r>
            <a:r>
              <a:rPr lang="en-US"/>
              <a:t> </a:t>
            </a:r>
            <a:r>
              <a:rPr lang="en-US" err="1"/>
              <a:t>talen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>
              <a:ea typeface="Calibri"/>
              <a:cs typeface="Calibri"/>
            </a:endParaRPr>
          </a:p>
          <a:p>
            <a:r>
              <a:rPr lang="en-US" b="1" err="1">
                <a:ea typeface="Calibri"/>
                <a:cs typeface="Calibri"/>
              </a:rPr>
              <a:t>Spreektekst</a:t>
            </a:r>
            <a:r>
              <a:rPr lang="en-US" b="1">
                <a:ea typeface="Calibri"/>
                <a:cs typeface="Calibri"/>
              </a:rPr>
              <a:t>:</a:t>
            </a:r>
          </a:p>
          <a:p>
            <a:r>
              <a:rPr lang="en-US" b="1" err="1">
                <a:ea typeface="Calibri"/>
                <a:cs typeface="Calibri"/>
              </a:rPr>
              <a:t>Verzin</a:t>
            </a:r>
            <a:r>
              <a:rPr lang="en-US" b="1">
                <a:ea typeface="Calibri"/>
                <a:cs typeface="Calibri"/>
              </a:rPr>
              <a:t> maar </a:t>
            </a:r>
            <a:r>
              <a:rPr lang="en-US" b="1" err="1">
                <a:ea typeface="Calibri"/>
                <a:cs typeface="Calibri"/>
              </a:rPr>
              <a:t>iets</a:t>
            </a:r>
            <a:r>
              <a:rPr lang="en-US" b="1">
                <a:ea typeface="Calibri"/>
                <a:cs typeface="Calibri"/>
              </a:rPr>
              <a:t>...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CB66B-5310-4618-A141-70D05974EF7F}" type="slidenum"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91692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Adriaan</a:t>
            </a:r>
            <a:endParaRPr lang="en-US"/>
          </a:p>
          <a:p>
            <a:r>
              <a:rPr lang="en-US" b="1"/>
              <a:t>Slide 18: </a:t>
            </a:r>
            <a:r>
              <a:rPr lang="en-US" b="1" err="1"/>
              <a:t>Voortgang</a:t>
            </a:r>
            <a:r>
              <a:rPr lang="en-US" b="1"/>
              <a:t> </a:t>
            </a:r>
            <a:r>
              <a:rPr lang="en-US" b="1" err="1"/>
              <a:t>en</a:t>
            </a:r>
            <a:r>
              <a:rPr lang="en-US" b="1"/>
              <a:t> planning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/>
              <a:t>Agile </a:t>
            </a:r>
            <a:r>
              <a:rPr lang="en-US" err="1"/>
              <a:t>aanpak</a:t>
            </a:r>
            <a:r>
              <a:rPr lang="en-US"/>
              <a:t>: </a:t>
            </a:r>
            <a:r>
              <a:rPr lang="en-US" err="1"/>
              <a:t>bouwen</a:t>
            </a:r>
            <a:r>
              <a:rPr lang="en-US"/>
              <a:t>, </a:t>
            </a:r>
            <a:r>
              <a:rPr lang="en-US" err="1"/>
              <a:t>testen</a:t>
            </a:r>
            <a:r>
              <a:rPr lang="en-US"/>
              <a:t>, </a:t>
            </a:r>
            <a:r>
              <a:rPr lang="en-US" err="1"/>
              <a:t>verbeteren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>
              <a:ea typeface="Calibri"/>
              <a:cs typeface="Calibri"/>
            </a:endParaRPr>
          </a:p>
          <a:p>
            <a:r>
              <a:rPr lang="en-US" b="1" err="1">
                <a:ea typeface="Calibri"/>
                <a:cs typeface="Calibri"/>
              </a:rPr>
              <a:t>Spreektekst</a:t>
            </a:r>
            <a:r>
              <a:rPr lang="en-US" b="1">
                <a:ea typeface="Calibri"/>
                <a:cs typeface="Calibri"/>
              </a:rPr>
              <a:t>:</a:t>
            </a:r>
          </a:p>
          <a:p>
            <a:r>
              <a:rPr lang="en-US">
                <a:ea typeface="Calibri"/>
                <a:cs typeface="Calibri"/>
              </a:rPr>
              <a:t>We </a:t>
            </a:r>
            <a:r>
              <a:rPr lang="en-US" err="1">
                <a:ea typeface="Calibri"/>
                <a:cs typeface="Calibri"/>
              </a:rPr>
              <a:t>gaan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een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iteratieve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aanpak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volgen</a:t>
            </a:r>
            <a:r>
              <a:rPr lang="en-US">
                <a:ea typeface="Calibri"/>
                <a:cs typeface="Calibri"/>
              </a:rPr>
              <a:t>: </a:t>
            </a:r>
            <a:r>
              <a:rPr lang="en-US" err="1">
                <a:ea typeface="Calibri"/>
                <a:cs typeface="Calibri"/>
              </a:rPr>
              <a:t>telkens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bouwen</a:t>
            </a:r>
            <a:r>
              <a:rPr lang="en-US">
                <a:ea typeface="Calibri"/>
                <a:cs typeface="Calibri"/>
              </a:rPr>
              <a:t>, </a:t>
            </a:r>
            <a:r>
              <a:rPr lang="en-US" err="1">
                <a:ea typeface="Calibri"/>
                <a:cs typeface="Calibri"/>
              </a:rPr>
              <a:t>testen</a:t>
            </a:r>
            <a:r>
              <a:rPr lang="en-US">
                <a:ea typeface="Calibri"/>
                <a:cs typeface="Calibri"/>
              </a:rPr>
              <a:t>, </a:t>
            </a:r>
            <a:r>
              <a:rPr lang="en-US" err="1">
                <a:ea typeface="Calibri"/>
                <a:cs typeface="Calibri"/>
              </a:rPr>
              <a:t>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fouten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verbeteren</a:t>
            </a:r>
            <a:r>
              <a:rPr lang="en-US">
                <a:ea typeface="Calibri"/>
                <a:cs typeface="Calibri"/>
              </a:rPr>
              <a:t>, om zo het best </a:t>
            </a:r>
            <a:r>
              <a:rPr lang="en-US" err="1">
                <a:ea typeface="Calibri"/>
                <a:cs typeface="Calibri"/>
              </a:rPr>
              <a:t>mogelijke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resultaat</a:t>
            </a:r>
            <a:r>
              <a:rPr lang="en-US">
                <a:ea typeface="Calibri"/>
                <a:cs typeface="Calibri"/>
              </a:rPr>
              <a:t> op </a:t>
            </a:r>
            <a:r>
              <a:rPr lang="en-US" err="1">
                <a:ea typeface="Calibri"/>
                <a:cs typeface="Calibri"/>
              </a:rPr>
              <a:t>te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leveren</a:t>
            </a:r>
            <a:r>
              <a:rPr lang="en-US">
                <a:ea typeface="Calibri"/>
                <a:cs typeface="Calibri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CB66B-5310-4618-A141-70D05974EF7F}" type="slidenum"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5172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Adriaan</a:t>
            </a:r>
            <a:endParaRPr lang="en-US"/>
          </a:p>
          <a:p>
            <a:r>
              <a:rPr lang="en-US" b="1"/>
              <a:t>Slide 19: </a:t>
            </a:r>
            <a:r>
              <a:rPr lang="en-US" b="1" err="1"/>
              <a:t>Evaluatiecategorie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err="1"/>
              <a:t>Mikken</a:t>
            </a:r>
            <a:r>
              <a:rPr lang="en-US"/>
              <a:t> op GOUD</a:t>
            </a:r>
            <a:r>
              <a:rPr lang="en-US" b="1"/>
              <a:t> </a:t>
            </a:r>
            <a:r>
              <a:rPr lang="en-US"/>
              <a:t>: extra </a:t>
            </a:r>
            <a:r>
              <a:rPr lang="en-US" err="1"/>
              <a:t>algoritmes</a:t>
            </a:r>
            <a:r>
              <a:rPr lang="en-US"/>
              <a:t> </a:t>
            </a:r>
            <a:r>
              <a:rPr lang="en-US" err="1"/>
              <a:t>zinvol</a:t>
            </a:r>
            <a:r>
              <a:rPr lang="en-US"/>
              <a:t> </a:t>
            </a:r>
            <a:r>
              <a:rPr lang="en-US" err="1"/>
              <a:t>toegepast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>
              <a:ea typeface="Calibri"/>
              <a:cs typeface="Calibri"/>
            </a:endParaRPr>
          </a:p>
          <a:p>
            <a:r>
              <a:rPr lang="en-US" b="1" err="1">
                <a:ea typeface="Calibri"/>
                <a:cs typeface="Calibri"/>
              </a:rPr>
              <a:t>Spreektekst</a:t>
            </a:r>
            <a:r>
              <a:rPr lang="en-US" b="1">
                <a:ea typeface="Calibri"/>
                <a:cs typeface="Calibri"/>
              </a:rPr>
              <a:t>:</a:t>
            </a:r>
          </a:p>
          <a:p>
            <a:r>
              <a:rPr lang="en-US">
                <a:ea typeface="Calibri"/>
                <a:cs typeface="Calibri"/>
              </a:rPr>
              <a:t>We </a:t>
            </a:r>
            <a:r>
              <a:rPr lang="en-US" err="1">
                <a:ea typeface="Calibri"/>
                <a:cs typeface="Calibri"/>
              </a:rPr>
              <a:t>mikken</a:t>
            </a:r>
            <a:r>
              <a:rPr lang="en-US">
                <a:ea typeface="Calibri"/>
                <a:cs typeface="Calibri"/>
              </a:rPr>
              <a:t> op GOUD: we </a:t>
            </a:r>
            <a:r>
              <a:rPr lang="en-US" err="1">
                <a:ea typeface="Calibri"/>
                <a:cs typeface="Calibri"/>
              </a:rPr>
              <a:t>gaan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meerdere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algoritmes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implementeren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en</a:t>
            </a:r>
            <a:r>
              <a:rPr lang="en-US">
                <a:ea typeface="Calibri"/>
                <a:cs typeface="Calibri"/>
              </a:rPr>
              <a:t> we </a:t>
            </a:r>
            <a:r>
              <a:rPr lang="en-US" err="1">
                <a:ea typeface="Calibri"/>
                <a:cs typeface="Calibri"/>
              </a:rPr>
              <a:t>gaan</a:t>
            </a:r>
            <a:r>
              <a:rPr lang="en-US">
                <a:ea typeface="Calibri"/>
                <a:cs typeface="Calibri"/>
              </a:rPr>
              <a:t> ze </a:t>
            </a:r>
            <a:r>
              <a:rPr lang="en-US" err="1">
                <a:ea typeface="Calibri"/>
                <a:cs typeface="Calibri"/>
              </a:rPr>
              <a:t>zinvol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toepassen</a:t>
            </a:r>
            <a:r>
              <a:rPr lang="en-US">
                <a:ea typeface="Calibri"/>
                <a:cs typeface="Calibri"/>
              </a:rPr>
              <a:t> in </a:t>
            </a:r>
            <a:r>
              <a:rPr lang="en-US" err="1">
                <a:ea typeface="Calibri"/>
                <a:cs typeface="Calibri"/>
              </a:rPr>
              <a:t>ons</a:t>
            </a:r>
            <a:r>
              <a:rPr lang="en-US">
                <a:ea typeface="Calibri"/>
                <a:cs typeface="Calibri"/>
              </a:rPr>
              <a:t> project.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CB66B-5310-4618-A141-70D05974EF7F}" type="slidenum"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5775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/>
              <a:t>Norkella</a:t>
            </a:r>
            <a:endParaRPr lang="en-US" dirty="0" err="1"/>
          </a:p>
          <a:p>
            <a:r>
              <a:rPr lang="en-US" b="1" dirty="0"/>
              <a:t>Slide 2: Context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dirty="0"/>
              <a:t>Talen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automaten</a:t>
            </a:r>
            <a:r>
              <a:rPr lang="en-US" dirty="0"/>
              <a:t> </a:t>
            </a:r>
            <a:r>
              <a:rPr lang="en-US" dirty="0" err="1"/>
              <a:t>vormen</a:t>
            </a:r>
            <a:r>
              <a:rPr lang="en-US" dirty="0"/>
              <a:t> de basis </a:t>
            </a:r>
            <a:r>
              <a:rPr lang="en-US" dirty="0" err="1"/>
              <a:t>voor</a:t>
            </a:r>
            <a:r>
              <a:rPr lang="en-US" dirty="0"/>
              <a:t> </a:t>
            </a:r>
            <a:r>
              <a:rPr lang="en-US" dirty="0" err="1"/>
              <a:t>tekstherkenning</a:t>
            </a:r>
            <a:r>
              <a:rPr lang="en-US" dirty="0"/>
              <a:t>.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dirty="0"/>
              <a:t>Finite automata </a:t>
            </a:r>
            <a:r>
              <a:rPr lang="en-US" dirty="0" err="1"/>
              <a:t>helpen</a:t>
            </a:r>
            <a:r>
              <a:rPr lang="en-US" dirty="0"/>
              <a:t> </a:t>
            </a:r>
            <a:r>
              <a:rPr lang="en-US" dirty="0" err="1"/>
              <a:t>structuren</a:t>
            </a:r>
            <a:r>
              <a:rPr lang="en-US" dirty="0"/>
              <a:t> in </a:t>
            </a:r>
            <a:r>
              <a:rPr lang="en-US" dirty="0" err="1"/>
              <a:t>tekst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detecteren</a:t>
            </a:r>
            <a:r>
              <a:rPr lang="en-US" dirty="0"/>
              <a:t>.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>
              <a:ea typeface="Calibri"/>
              <a:cs typeface="Calibri"/>
            </a:endParaRPr>
          </a:p>
          <a:p>
            <a:r>
              <a:rPr lang="en-US" b="1" dirty="0" err="1">
                <a:ea typeface="Calibri"/>
                <a:cs typeface="Calibri"/>
              </a:rPr>
              <a:t>Spreektekst</a:t>
            </a:r>
            <a:r>
              <a:rPr lang="en-US" b="1" dirty="0">
                <a:ea typeface="Calibri"/>
                <a:cs typeface="Calibri"/>
              </a:rPr>
              <a:t>:</a:t>
            </a:r>
          </a:p>
          <a:p>
            <a:r>
              <a:rPr lang="en-US" dirty="0"/>
              <a:t>Ons project past </a:t>
            </a:r>
            <a:r>
              <a:rPr lang="en-US" dirty="0" err="1"/>
              <a:t>pefect</a:t>
            </a:r>
            <a:r>
              <a:rPr lang="en-US" dirty="0"/>
              <a:t> </a:t>
            </a:r>
            <a:r>
              <a:rPr lang="en-US" dirty="0" err="1"/>
              <a:t>bij</a:t>
            </a:r>
            <a:r>
              <a:rPr lang="en-US" dirty="0"/>
              <a:t> </a:t>
            </a:r>
            <a:r>
              <a:rPr lang="en-US" dirty="0" err="1"/>
              <a:t>talen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automaten</a:t>
            </a:r>
            <a:r>
              <a:rPr lang="en-US" dirty="0"/>
              <a:t> </a:t>
            </a:r>
            <a:r>
              <a:rPr lang="en-US" dirty="0" err="1"/>
              <a:t>omdat</a:t>
            </a:r>
            <a:r>
              <a:rPr lang="en-US" dirty="0"/>
              <a:t> we </a:t>
            </a:r>
            <a:r>
              <a:rPr lang="en-US" dirty="0" err="1"/>
              <a:t>automaten</a:t>
            </a:r>
            <a:r>
              <a:rPr lang="en-US" dirty="0"/>
              <a:t> </a:t>
            </a:r>
            <a:r>
              <a:rPr lang="en-US" dirty="0" err="1"/>
              <a:t>gebruiken</a:t>
            </a:r>
            <a:r>
              <a:rPr lang="en-US" dirty="0"/>
              <a:t> om </a:t>
            </a:r>
            <a:r>
              <a:rPr lang="en-US" dirty="0" err="1"/>
              <a:t>talen</a:t>
            </a:r>
            <a:r>
              <a:rPr lang="en-US" dirty="0"/>
              <a:t>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detecteren</a:t>
            </a:r>
            <a:r>
              <a:rPr lang="en-US" dirty="0"/>
              <a:t>.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CB66B-5310-4618-A141-70D05974EF7F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11785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/>
              <a:t>Norkella</a:t>
            </a:r>
            <a:endParaRPr lang="en-US" dirty="0" err="1"/>
          </a:p>
          <a:p>
            <a:r>
              <a:rPr lang="en-US" b="1" dirty="0"/>
              <a:t>Slide 3: </a:t>
            </a:r>
            <a:r>
              <a:rPr lang="en-US" b="1" dirty="0" err="1"/>
              <a:t>Doelstelling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dirty="0" err="1"/>
              <a:t>Ontwikkelen</a:t>
            </a:r>
            <a:r>
              <a:rPr lang="en-US" dirty="0"/>
              <a:t> van </a:t>
            </a:r>
            <a:r>
              <a:rPr lang="en-US" dirty="0" err="1"/>
              <a:t>een</a:t>
            </a:r>
            <a:r>
              <a:rPr lang="en-US" dirty="0"/>
              <a:t> tool die </a:t>
            </a:r>
            <a:r>
              <a:rPr lang="en-US" dirty="0" err="1"/>
              <a:t>herkent</a:t>
            </a:r>
            <a:r>
              <a:rPr lang="en-US" dirty="0"/>
              <a:t> in </a:t>
            </a:r>
            <a:r>
              <a:rPr lang="en-US" dirty="0" err="1"/>
              <a:t>welke</a:t>
            </a:r>
            <a:r>
              <a:rPr lang="en-US" dirty="0"/>
              <a:t> </a:t>
            </a:r>
            <a:r>
              <a:rPr lang="en-US" dirty="0" err="1"/>
              <a:t>programmeertaal</a:t>
            </a:r>
            <a:r>
              <a:rPr lang="en-US" dirty="0"/>
              <a:t>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tekst</a:t>
            </a:r>
            <a:r>
              <a:rPr lang="en-US" dirty="0"/>
              <a:t> </a:t>
            </a:r>
            <a:r>
              <a:rPr lang="en-US" dirty="0" err="1"/>
              <a:t>geschreven</a:t>
            </a:r>
            <a:r>
              <a:rPr lang="en-US" dirty="0"/>
              <a:t> is.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>
              <a:ea typeface="Calibri"/>
              <a:cs typeface="Calibri"/>
            </a:endParaRPr>
          </a:p>
          <a:p>
            <a:r>
              <a:rPr lang="en-US" b="1" dirty="0" err="1">
                <a:ea typeface="Calibri"/>
                <a:cs typeface="Calibri"/>
              </a:rPr>
              <a:t>Spreektekst</a:t>
            </a:r>
            <a:r>
              <a:rPr lang="en-US" b="1" dirty="0">
                <a:ea typeface="Calibri"/>
                <a:cs typeface="Calibri"/>
              </a:rPr>
              <a:t>:</a:t>
            </a:r>
            <a:br>
              <a:rPr lang="en-US" dirty="0">
                <a:ea typeface="Calibri"/>
                <a:cs typeface="+mn-lt"/>
              </a:rPr>
            </a:br>
            <a:r>
              <a:rPr lang="en-US" dirty="0"/>
              <a:t>Ons </a:t>
            </a:r>
            <a:r>
              <a:rPr lang="en-US" dirty="0" err="1"/>
              <a:t>doel</a:t>
            </a:r>
            <a:r>
              <a:rPr lang="en-US" dirty="0"/>
              <a:t> is om </a:t>
            </a:r>
            <a:r>
              <a:rPr lang="en-US" dirty="0" err="1"/>
              <a:t>een</a:t>
            </a:r>
            <a:r>
              <a:rPr lang="en-US" dirty="0"/>
              <a:t> tool </a:t>
            </a:r>
            <a:r>
              <a:rPr lang="en-US" dirty="0" err="1"/>
              <a:t>te</a:t>
            </a:r>
            <a:r>
              <a:rPr lang="en-US" dirty="0"/>
              <a:t> </a:t>
            </a:r>
            <a:r>
              <a:rPr lang="en-US" dirty="0" err="1"/>
              <a:t>maken</a:t>
            </a:r>
            <a:r>
              <a:rPr lang="en-US" dirty="0"/>
              <a:t> die </a:t>
            </a:r>
            <a:r>
              <a:rPr lang="en-US" dirty="0" err="1"/>
              <a:t>automatisch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bepalen</a:t>
            </a:r>
            <a:r>
              <a:rPr lang="en-US" dirty="0"/>
              <a:t> in </a:t>
            </a:r>
            <a:r>
              <a:rPr lang="en-US" dirty="0" err="1"/>
              <a:t>welke</a:t>
            </a:r>
            <a:r>
              <a:rPr lang="en-US" dirty="0"/>
              <a:t> </a:t>
            </a:r>
            <a:r>
              <a:rPr lang="en-US" dirty="0" err="1"/>
              <a:t>programmeertaal</a:t>
            </a:r>
            <a:r>
              <a:rPr lang="en-US" dirty="0"/>
              <a:t> of </a:t>
            </a:r>
            <a:r>
              <a:rPr lang="en-US" dirty="0" err="1"/>
              <a:t>natuurlijke</a:t>
            </a:r>
            <a:r>
              <a:rPr lang="en-US" dirty="0"/>
              <a:t> taal </a:t>
            </a:r>
            <a:r>
              <a:rPr lang="en-US" dirty="0" err="1"/>
              <a:t>een</a:t>
            </a:r>
            <a:r>
              <a:rPr lang="en-US" dirty="0"/>
              <a:t> </a:t>
            </a:r>
            <a:r>
              <a:rPr lang="en-US" dirty="0" err="1"/>
              <a:t>stuk</a:t>
            </a:r>
            <a:r>
              <a:rPr lang="en-US" dirty="0"/>
              <a:t> </a:t>
            </a:r>
            <a:r>
              <a:rPr lang="en-US" dirty="0" err="1"/>
              <a:t>tekst</a:t>
            </a:r>
            <a:r>
              <a:rPr lang="en-US" dirty="0"/>
              <a:t> </a:t>
            </a:r>
            <a:r>
              <a:rPr lang="en-US" dirty="0" err="1"/>
              <a:t>geschreven</a:t>
            </a:r>
            <a:r>
              <a:rPr lang="en-US" dirty="0"/>
              <a:t> is, met </a:t>
            </a:r>
            <a:r>
              <a:rPr lang="en-US" dirty="0" err="1"/>
              <a:t>behulp</a:t>
            </a:r>
            <a:r>
              <a:rPr lang="en-US" dirty="0"/>
              <a:t> van </a:t>
            </a:r>
            <a:r>
              <a:rPr lang="en-US" dirty="0" err="1"/>
              <a:t>automaten</a:t>
            </a:r>
            <a:r>
              <a:rPr lang="en-US" dirty="0"/>
              <a:t>.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CB66B-5310-4618-A141-70D05974EF7F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9734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/>
              <a:t>Norkella</a:t>
            </a:r>
            <a:endParaRPr lang="en-US" dirty="0" err="1"/>
          </a:p>
          <a:p>
            <a:r>
              <a:rPr lang="en-US" b="1" dirty="0"/>
              <a:t>Slide 5: </a:t>
            </a:r>
            <a:r>
              <a:rPr lang="en-US" b="1" dirty="0" err="1"/>
              <a:t>Gebruikte</a:t>
            </a:r>
            <a:r>
              <a:rPr lang="en-US" b="1" dirty="0"/>
              <a:t> </a:t>
            </a:r>
            <a:r>
              <a:rPr lang="en-US" b="1" dirty="0" err="1"/>
              <a:t>algoritmes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dirty="0"/>
              <a:t>MSSC, SSC, </a:t>
            </a:r>
            <a:r>
              <a:rPr lang="en-US" dirty="0" err="1"/>
              <a:t>Productautomaat</a:t>
            </a:r>
            <a:r>
              <a:rPr lang="en-US" dirty="0"/>
              <a:t>, TFA, RE → ε-NFA</a:t>
            </a:r>
            <a:endParaRPr lang="en-US" dirty="0">
              <a:ea typeface="Calibri"/>
              <a:cs typeface="Calibri"/>
            </a:endParaRPr>
          </a:p>
          <a:p>
            <a:pPr marL="0" indent="0">
              <a:buFont typeface="Arial"/>
              <a:buNone/>
            </a:pPr>
            <a:endParaRPr lang="en-US">
              <a:ea typeface="Calibri"/>
              <a:cs typeface="Calibri"/>
            </a:endParaRPr>
          </a:p>
          <a:p>
            <a:r>
              <a:rPr lang="en-US" b="1" dirty="0" err="1">
                <a:ea typeface="Calibri"/>
                <a:cs typeface="Calibri"/>
              </a:rPr>
              <a:t>Spreektekst</a:t>
            </a:r>
            <a:r>
              <a:rPr lang="en-US" b="1" dirty="0">
                <a:ea typeface="Calibri"/>
                <a:cs typeface="Calibri"/>
              </a:rPr>
              <a:t>:</a:t>
            </a:r>
          </a:p>
          <a:p>
            <a:r>
              <a:rPr lang="en-US" dirty="0"/>
              <a:t>We </a:t>
            </a:r>
            <a:r>
              <a:rPr lang="en-US" dirty="0" err="1"/>
              <a:t>gebruiken</a:t>
            </a:r>
            <a:r>
              <a:rPr lang="en-US" dirty="0"/>
              <a:t> </a:t>
            </a:r>
            <a:r>
              <a:rPr lang="en-US" dirty="0" err="1"/>
              <a:t>verschillende</a:t>
            </a:r>
            <a:r>
              <a:rPr lang="en-US" dirty="0"/>
              <a:t> </a:t>
            </a:r>
            <a:r>
              <a:rPr lang="en-US" dirty="0" err="1"/>
              <a:t>algoritmes</a:t>
            </a:r>
            <a:r>
              <a:rPr lang="en-US" dirty="0"/>
              <a:t> </a:t>
            </a:r>
            <a:r>
              <a:rPr lang="en-US" dirty="0" err="1"/>
              <a:t>uit</a:t>
            </a:r>
            <a:r>
              <a:rPr lang="en-US" dirty="0"/>
              <a:t> de cursus: MSSC, SSC, </a:t>
            </a:r>
            <a:r>
              <a:rPr lang="en-US" dirty="0" err="1"/>
              <a:t>Productautomaat</a:t>
            </a:r>
            <a:r>
              <a:rPr lang="en-US" dirty="0"/>
              <a:t>, TFA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omzetting</a:t>
            </a:r>
            <a:r>
              <a:rPr lang="en-US" dirty="0"/>
              <a:t> van RE </a:t>
            </a:r>
            <a:r>
              <a:rPr lang="en-US" dirty="0" err="1"/>
              <a:t>naar</a:t>
            </a:r>
            <a:r>
              <a:rPr lang="en-US" dirty="0"/>
              <a:t> ε-NFA.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CB66B-5310-4618-A141-70D05974EF7F}" type="slidenum"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884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err="1"/>
              <a:t>Norkella</a:t>
            </a:r>
            <a:endParaRPr lang="en-US" dirty="0" err="1"/>
          </a:p>
          <a:p>
            <a:pPr>
              <a:buNone/>
            </a:pPr>
            <a:r>
              <a:rPr lang="nl-NL" b="0" dirty="0"/>
              <a:t>Naam:</a:t>
            </a:r>
            <a:r>
              <a:rPr lang="nl-NL" dirty="0"/>
              <a:t> Token-matching score algoritme</a:t>
            </a:r>
            <a:br>
              <a:rPr lang="nl-NL" dirty="0">
                <a:cs typeface="+mn-lt"/>
              </a:rPr>
            </a:br>
            <a:r>
              <a:rPr lang="nl-NL" b="1" dirty="0"/>
              <a:t>Spreektekst:</a:t>
            </a:r>
            <a:endParaRPr lang="nl-NL" dirty="0"/>
          </a:p>
          <a:p>
            <a:pPr>
              <a:buNone/>
            </a:pPr>
            <a:r>
              <a:rPr lang="nl-NL" b="0" dirty="0"/>
              <a:t>Bovenop gebruiken we het Token-matching score algoritme om één inputbestand te vergelijken met meerdere </a:t>
            </a:r>
            <a:r>
              <a:rPr lang="nl-NL" b="0" dirty="0" err="1"/>
              <a:t>DFA’s</a:t>
            </a:r>
            <a:r>
              <a:rPr lang="nl-NL" b="0" dirty="0"/>
              <a:t>, waarbij elke DFA een taal voorstelt. En dan oor elke DFA berekenen we een score die aangeeft hoe goed de inputtekst overeenkomt met de taal.</a:t>
            </a:r>
            <a:endParaRPr lang="nl-NL" b="0" dirty="0">
              <a:ea typeface="Calibri"/>
              <a:cs typeface="Calibri"/>
            </a:endParaRPr>
          </a:p>
          <a:p>
            <a:pPr>
              <a:buNone/>
            </a:pPr>
            <a:endParaRPr lang="nl-NL" b="0">
              <a:ea typeface="Calibri"/>
              <a:cs typeface="Calibri"/>
            </a:endParaRPr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CB66B-5310-4618-A141-70D05974EF7F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635915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>
                <a:cs typeface="+mn-lt"/>
              </a:rPr>
              <a:t>Ania</a:t>
            </a:r>
            <a:br>
              <a:rPr lang="en-US" b="1" dirty="0">
                <a:cs typeface="+mn-lt"/>
              </a:rPr>
            </a:br>
            <a:r>
              <a:rPr lang="en-US" b="1" dirty="0"/>
              <a:t>Slide 4: Nut</a:t>
            </a:r>
            <a:endParaRPr lang="en-US" dirty="0"/>
          </a:p>
          <a:p>
            <a:pPr marL="285750" indent="-285750">
              <a:buFont typeface="Arial"/>
              <a:buChar char="•"/>
            </a:pPr>
            <a:r>
              <a:rPr lang="en-US" dirty="0" err="1"/>
              <a:t>Tekstclassificatie</a:t>
            </a:r>
            <a:r>
              <a:rPr lang="en-US" dirty="0"/>
              <a:t> is </a:t>
            </a:r>
            <a:r>
              <a:rPr lang="en-US" dirty="0" err="1"/>
              <a:t>essentieel</a:t>
            </a:r>
            <a:r>
              <a:rPr lang="en-US" dirty="0"/>
              <a:t> in </a:t>
            </a:r>
            <a:r>
              <a:rPr lang="en-US" dirty="0" err="1"/>
              <a:t>compilerbouw</a:t>
            </a:r>
            <a:r>
              <a:rPr lang="en-US" dirty="0"/>
              <a:t>, code-</a:t>
            </a:r>
            <a:r>
              <a:rPr lang="en-US" dirty="0" err="1"/>
              <a:t>analyse</a:t>
            </a:r>
            <a:r>
              <a:rPr lang="en-US" dirty="0"/>
              <a:t>, </a:t>
            </a:r>
            <a:r>
              <a:rPr lang="en-US" dirty="0" err="1"/>
              <a:t>spellingscorrectie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meer</a:t>
            </a:r>
            <a:r>
              <a:rPr lang="en-US" dirty="0"/>
              <a:t>.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>
              <a:ea typeface="Calibri"/>
              <a:cs typeface="Calibri"/>
            </a:endParaRPr>
          </a:p>
          <a:p>
            <a:r>
              <a:rPr lang="en-US" b="1" dirty="0" err="1">
                <a:ea typeface="Calibri"/>
                <a:cs typeface="Calibri"/>
              </a:rPr>
              <a:t>Spreektekst</a:t>
            </a:r>
            <a:r>
              <a:rPr lang="en-US" b="1" dirty="0">
                <a:ea typeface="Calibri"/>
                <a:cs typeface="Calibri"/>
              </a:rPr>
              <a:t>:</a:t>
            </a:r>
            <a:br>
              <a:rPr lang="en-US" dirty="0">
                <a:ea typeface="Calibri"/>
                <a:cs typeface="+mn-lt"/>
              </a:rPr>
            </a:br>
            <a:r>
              <a:rPr lang="en-US" dirty="0" err="1"/>
              <a:t>Tekstclassificatie</a:t>
            </a:r>
            <a:r>
              <a:rPr lang="en-US" dirty="0"/>
              <a:t> is </a:t>
            </a:r>
            <a:r>
              <a:rPr lang="en-US" dirty="0" err="1"/>
              <a:t>belangrijk</a:t>
            </a:r>
            <a:r>
              <a:rPr lang="en-US" dirty="0"/>
              <a:t> in </a:t>
            </a:r>
            <a:r>
              <a:rPr lang="en-US" dirty="0" err="1"/>
              <a:t>bijvoorbeeld</a:t>
            </a:r>
            <a:r>
              <a:rPr lang="en-US" dirty="0"/>
              <a:t> </a:t>
            </a:r>
            <a:r>
              <a:rPr lang="en-US" dirty="0" err="1"/>
              <a:t>codeanalyse</a:t>
            </a:r>
            <a:r>
              <a:rPr lang="en-US" dirty="0"/>
              <a:t>, </a:t>
            </a:r>
            <a:r>
              <a:rPr lang="en-US" dirty="0" err="1"/>
              <a:t>programmeerhulpmiddelen</a:t>
            </a:r>
            <a:r>
              <a:rPr lang="en-US" dirty="0"/>
              <a:t>, </a:t>
            </a:r>
            <a:r>
              <a:rPr lang="en-US" dirty="0" err="1"/>
              <a:t>vertalingsprogramma's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spellingscorrectie</a:t>
            </a:r>
            <a:r>
              <a:rPr lang="en-US" dirty="0"/>
              <a:t>. </a:t>
            </a:r>
            <a:r>
              <a:rPr lang="nl-NL" dirty="0"/>
              <a:t>Met onze tool bieden we hiervoor een krachtige en effectieve oplossing.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CB66B-5310-4618-A141-70D05974EF7F}" type="slidenum"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5181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Ania</a:t>
            </a:r>
            <a:endParaRPr lang="en-US" dirty="0"/>
          </a:p>
          <a:p>
            <a:r>
              <a:rPr lang="en-US" b="1" dirty="0"/>
              <a:t>Slide 7: Werking </a:t>
            </a:r>
            <a:r>
              <a:rPr lang="en-US" b="1" dirty="0" err="1"/>
              <a:t>Overzicht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dirty="0"/>
              <a:t>Input → Parser → </a:t>
            </a:r>
            <a:r>
              <a:rPr lang="en-US" dirty="0" err="1"/>
              <a:t>Automatenbouw</a:t>
            </a:r>
            <a:r>
              <a:rPr lang="en-US" dirty="0"/>
              <a:t> → </a:t>
            </a:r>
            <a:r>
              <a:rPr lang="en-US" dirty="0" err="1"/>
              <a:t>Taalherkenning</a:t>
            </a:r>
            <a:r>
              <a:rPr lang="en-US" dirty="0"/>
              <a:t> → Output</a:t>
            </a:r>
            <a:endParaRPr lang="en-US" dirty="0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>
              <a:ea typeface="Calibri"/>
              <a:cs typeface="Calibri"/>
            </a:endParaRPr>
          </a:p>
          <a:p>
            <a:r>
              <a:rPr lang="en-US" b="1" dirty="0" err="1">
                <a:ea typeface="Calibri"/>
                <a:cs typeface="Calibri"/>
              </a:rPr>
              <a:t>Spreektekst</a:t>
            </a:r>
            <a:r>
              <a:rPr lang="en-US" b="1" dirty="0">
                <a:ea typeface="Calibri"/>
                <a:cs typeface="Calibri"/>
              </a:rPr>
              <a:t>:</a:t>
            </a:r>
          </a:p>
          <a:p>
            <a:r>
              <a:rPr lang="en-US" dirty="0"/>
              <a:t>De workflow is </a:t>
            </a:r>
            <a:r>
              <a:rPr lang="en-US" dirty="0" err="1"/>
              <a:t>eenvoudig</a:t>
            </a:r>
            <a:r>
              <a:rPr lang="en-US" dirty="0"/>
              <a:t>: we </a:t>
            </a:r>
            <a:r>
              <a:rPr lang="en-US" dirty="0" err="1"/>
              <a:t>lezen</a:t>
            </a:r>
            <a:r>
              <a:rPr lang="en-US" dirty="0"/>
              <a:t> input in, </a:t>
            </a:r>
            <a:r>
              <a:rPr lang="en-US" dirty="0" err="1"/>
              <a:t>bouwen</a:t>
            </a:r>
            <a:r>
              <a:rPr lang="en-US" dirty="0"/>
              <a:t> </a:t>
            </a:r>
            <a:r>
              <a:rPr lang="en-US" dirty="0" err="1"/>
              <a:t>automaten</a:t>
            </a:r>
            <a:r>
              <a:rPr lang="en-US" dirty="0"/>
              <a:t> van </a:t>
            </a:r>
            <a:r>
              <a:rPr lang="en-US" dirty="0" err="1"/>
              <a:t>ons</a:t>
            </a:r>
            <a:r>
              <a:rPr lang="en-US" dirty="0"/>
              <a:t> </a:t>
            </a:r>
            <a:r>
              <a:rPr lang="en-US" dirty="0" err="1"/>
              <a:t>vooraf</a:t>
            </a:r>
            <a:r>
              <a:rPr lang="en-US" dirty="0"/>
              <a:t> </a:t>
            </a:r>
            <a:r>
              <a:rPr lang="en-US" dirty="0" err="1"/>
              <a:t>geschreven</a:t>
            </a:r>
            <a:r>
              <a:rPr lang="en-US" dirty="0"/>
              <a:t> </a:t>
            </a:r>
            <a:r>
              <a:rPr lang="en-US" dirty="0" err="1"/>
              <a:t>regexen</a:t>
            </a:r>
            <a:r>
              <a:rPr lang="en-US" dirty="0"/>
              <a:t>, </a:t>
            </a:r>
            <a:r>
              <a:rPr lang="en-US" dirty="0" err="1"/>
              <a:t>analyseren</a:t>
            </a:r>
            <a:r>
              <a:rPr lang="en-US" dirty="0"/>
              <a:t> de </a:t>
            </a:r>
            <a:r>
              <a:rPr lang="en-US" dirty="0" err="1"/>
              <a:t>tekst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geven</a:t>
            </a:r>
            <a:r>
              <a:rPr lang="en-US" dirty="0"/>
              <a:t> </a:t>
            </a:r>
            <a:r>
              <a:rPr lang="en-US" dirty="0" err="1"/>
              <a:t>als</a:t>
            </a:r>
            <a:r>
              <a:rPr lang="en-US" dirty="0"/>
              <a:t> output de </a:t>
            </a:r>
            <a:r>
              <a:rPr lang="en-US" dirty="0" err="1"/>
              <a:t>gedetecteerde</a:t>
            </a:r>
            <a:r>
              <a:rPr lang="en-US" dirty="0"/>
              <a:t> taal </a:t>
            </a:r>
            <a:r>
              <a:rPr lang="en-US" dirty="0" err="1"/>
              <a:t>terug</a:t>
            </a:r>
            <a:r>
              <a:rPr lang="en-US" dirty="0"/>
              <a:t>.</a:t>
            </a:r>
            <a:endParaRPr lang="en-US" dirty="0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CB66B-5310-4618-A141-70D05974EF7F}" type="slidenum"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1725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Ania</a:t>
            </a:r>
            <a:endParaRPr lang="en-US"/>
          </a:p>
          <a:p>
            <a:r>
              <a:rPr lang="en-US" b="1"/>
              <a:t>Slide 8: </a:t>
            </a:r>
            <a:r>
              <a:rPr lang="en-US" b="1" err="1"/>
              <a:t>Inlezen</a:t>
            </a:r>
            <a:r>
              <a:rPr lang="en-US" b="1"/>
              <a:t> van </a:t>
            </a:r>
            <a:r>
              <a:rPr lang="en-US" b="1" err="1"/>
              <a:t>Reguliere</a:t>
            </a:r>
            <a:r>
              <a:rPr lang="en-US" b="1"/>
              <a:t> </a:t>
            </a:r>
            <a:r>
              <a:rPr lang="en-US" b="1" err="1"/>
              <a:t>Expressies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err="1"/>
              <a:t>Omzetten</a:t>
            </a:r>
            <a:r>
              <a:rPr lang="en-US"/>
              <a:t> van RE-</a:t>
            </a:r>
            <a:r>
              <a:rPr lang="en-US" err="1"/>
              <a:t>bestanden</a:t>
            </a:r>
            <a:r>
              <a:rPr lang="en-US"/>
              <a:t> </a:t>
            </a:r>
            <a:r>
              <a:rPr lang="en-US" err="1"/>
              <a:t>naar</a:t>
            </a:r>
            <a:r>
              <a:rPr lang="en-US"/>
              <a:t> </a:t>
            </a:r>
            <a:r>
              <a:rPr lang="en-US" err="1"/>
              <a:t>programmeerdatatypes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>
              <a:ea typeface="Calibri"/>
              <a:cs typeface="Calibri"/>
            </a:endParaRPr>
          </a:p>
          <a:p>
            <a:r>
              <a:rPr lang="en-US" b="1" err="1">
                <a:ea typeface="Calibri"/>
                <a:cs typeface="Calibri"/>
              </a:rPr>
              <a:t>Spreektekst</a:t>
            </a:r>
            <a:r>
              <a:rPr lang="en-US" b="1">
                <a:ea typeface="Calibri"/>
                <a:cs typeface="Calibri"/>
              </a:rPr>
              <a:t>:</a:t>
            </a:r>
          </a:p>
          <a:p>
            <a:r>
              <a:rPr lang="en-US"/>
              <a:t>We </a:t>
            </a:r>
            <a:r>
              <a:rPr lang="en-US" err="1"/>
              <a:t>beginnen</a:t>
            </a:r>
            <a:r>
              <a:rPr lang="en-US"/>
              <a:t> met het </a:t>
            </a:r>
            <a:r>
              <a:rPr lang="en-US" err="1"/>
              <a:t>inlezen</a:t>
            </a:r>
            <a:r>
              <a:rPr lang="en-US"/>
              <a:t> van </a:t>
            </a:r>
            <a:r>
              <a:rPr lang="en-US" err="1"/>
              <a:t>reguliere</a:t>
            </a:r>
            <a:r>
              <a:rPr lang="en-US"/>
              <a:t> </a:t>
            </a:r>
            <a:r>
              <a:rPr lang="en-US" err="1"/>
              <a:t>expressiebestanden</a:t>
            </a:r>
            <a:r>
              <a:rPr lang="en-US"/>
              <a:t>, die we </a:t>
            </a:r>
            <a:r>
              <a:rPr lang="en-US" err="1"/>
              <a:t>omzetten</a:t>
            </a:r>
            <a:r>
              <a:rPr lang="en-US"/>
              <a:t> </a:t>
            </a:r>
            <a:r>
              <a:rPr lang="en-US" err="1"/>
              <a:t>naar</a:t>
            </a:r>
            <a:r>
              <a:rPr lang="en-US"/>
              <a:t> </a:t>
            </a:r>
            <a:r>
              <a:rPr lang="en-US" err="1"/>
              <a:t>onze</a:t>
            </a:r>
            <a:r>
              <a:rPr lang="en-US"/>
              <a:t> automata </a:t>
            </a:r>
            <a:r>
              <a:rPr lang="en-US" err="1"/>
              <a:t>voor</a:t>
            </a:r>
            <a:r>
              <a:rPr lang="en-US"/>
              <a:t> </a:t>
            </a:r>
            <a:r>
              <a:rPr lang="en-US" err="1"/>
              <a:t>verdere</a:t>
            </a:r>
            <a:r>
              <a:rPr lang="en-US"/>
              <a:t> </a:t>
            </a:r>
            <a:r>
              <a:rPr lang="en-US" err="1"/>
              <a:t>verwerking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CB66B-5310-4618-A141-70D05974EF7F}" type="slidenum"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1942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Ania</a:t>
            </a:r>
            <a:endParaRPr lang="en-US"/>
          </a:p>
          <a:p>
            <a:r>
              <a:rPr lang="en-US" b="1"/>
              <a:t>Slide 9: </a:t>
            </a:r>
            <a:r>
              <a:rPr lang="en-US" b="1" err="1"/>
              <a:t>Combineren</a:t>
            </a:r>
            <a:r>
              <a:rPr lang="en-US" b="1"/>
              <a:t> van </a:t>
            </a:r>
            <a:r>
              <a:rPr lang="en-US" b="1" err="1"/>
              <a:t>eNFA's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r>
              <a:rPr lang="en-US" err="1"/>
              <a:t>Meerdere</a:t>
            </a:r>
            <a:r>
              <a:rPr lang="en-US"/>
              <a:t> </a:t>
            </a:r>
            <a:r>
              <a:rPr lang="en-US" err="1"/>
              <a:t>automaten</a:t>
            </a:r>
            <a:r>
              <a:rPr lang="en-US"/>
              <a:t> </a:t>
            </a:r>
            <a:r>
              <a:rPr lang="en-US" err="1"/>
              <a:t>combineren</a:t>
            </a:r>
            <a:r>
              <a:rPr lang="en-US"/>
              <a:t> om </a:t>
            </a:r>
            <a:r>
              <a:rPr lang="en-US" err="1"/>
              <a:t>complexere</a:t>
            </a:r>
            <a:r>
              <a:rPr lang="en-US"/>
              <a:t> </a:t>
            </a:r>
            <a:r>
              <a:rPr lang="en-US" err="1"/>
              <a:t>patronen</a:t>
            </a:r>
            <a:r>
              <a:rPr lang="en-US"/>
              <a:t> </a:t>
            </a:r>
            <a:r>
              <a:rPr lang="en-US" err="1"/>
              <a:t>te</a:t>
            </a:r>
            <a:r>
              <a:rPr lang="en-US"/>
              <a:t> </a:t>
            </a:r>
            <a:r>
              <a:rPr lang="en-US" err="1"/>
              <a:t>herkennen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  <a:p>
            <a:pPr marL="285750" indent="-285750">
              <a:buFont typeface="Arial"/>
              <a:buChar char="•"/>
            </a:pPr>
            <a:endParaRPr lang="en-US">
              <a:ea typeface="Calibri"/>
              <a:cs typeface="Calibri"/>
            </a:endParaRPr>
          </a:p>
          <a:p>
            <a:r>
              <a:rPr lang="en-US" b="1" err="1">
                <a:ea typeface="Calibri"/>
                <a:cs typeface="Calibri"/>
              </a:rPr>
              <a:t>Spreektekst</a:t>
            </a:r>
            <a:r>
              <a:rPr lang="en-US" b="1">
                <a:ea typeface="Calibri"/>
                <a:cs typeface="Calibri"/>
              </a:rPr>
              <a:t>:</a:t>
            </a:r>
            <a:br>
              <a:rPr lang="en-US">
                <a:ea typeface="Calibri"/>
                <a:cs typeface="+mn-lt"/>
              </a:rPr>
            </a:br>
            <a:r>
              <a:rPr lang="en-US"/>
              <a:t>Om </a:t>
            </a:r>
            <a:r>
              <a:rPr lang="en-US" err="1"/>
              <a:t>patronen</a:t>
            </a:r>
            <a:r>
              <a:rPr lang="en-US"/>
              <a:t> </a:t>
            </a:r>
            <a:r>
              <a:rPr lang="en-US" err="1"/>
              <a:t>te</a:t>
            </a:r>
            <a:r>
              <a:rPr lang="en-US"/>
              <a:t> </a:t>
            </a:r>
            <a:r>
              <a:rPr lang="en-US" err="1"/>
              <a:t>herkennen</a:t>
            </a:r>
            <a:r>
              <a:rPr lang="en-US"/>
              <a:t> van </a:t>
            </a:r>
            <a:r>
              <a:rPr lang="en-US" err="1"/>
              <a:t>bepaalde</a:t>
            </a:r>
            <a:r>
              <a:rPr lang="en-US"/>
              <a:t> </a:t>
            </a:r>
            <a:r>
              <a:rPr lang="en-US" err="1"/>
              <a:t>talen</a:t>
            </a:r>
            <a:r>
              <a:rPr lang="en-US"/>
              <a:t> </a:t>
            </a:r>
            <a:r>
              <a:rPr lang="en-US" err="1"/>
              <a:t>combineren</a:t>
            </a:r>
            <a:r>
              <a:rPr lang="en-US"/>
              <a:t> we </a:t>
            </a:r>
            <a:r>
              <a:rPr lang="en-US" err="1"/>
              <a:t>verschillende</a:t>
            </a:r>
            <a:r>
              <a:rPr lang="en-US"/>
              <a:t> ε-NFA’s tot </a:t>
            </a:r>
            <a:r>
              <a:rPr lang="en-US" err="1"/>
              <a:t>grotere</a:t>
            </a:r>
            <a:r>
              <a:rPr lang="en-US"/>
              <a:t> </a:t>
            </a:r>
            <a:r>
              <a:rPr lang="en-US" err="1"/>
              <a:t>automaten</a:t>
            </a:r>
            <a:r>
              <a:rPr lang="en-US"/>
              <a:t> die </a:t>
            </a:r>
            <a:r>
              <a:rPr lang="en-US" err="1"/>
              <a:t>meer</a:t>
            </a:r>
            <a:r>
              <a:rPr lang="en-US"/>
              <a:t> </a:t>
            </a:r>
            <a:r>
              <a:rPr lang="en-US" err="1"/>
              <a:t>taalelementen</a:t>
            </a:r>
            <a:r>
              <a:rPr lang="en-US"/>
              <a:t> </a:t>
            </a:r>
            <a:r>
              <a:rPr lang="en-US" err="1"/>
              <a:t>kunnen</a:t>
            </a:r>
            <a:r>
              <a:rPr lang="en-US"/>
              <a:t> </a:t>
            </a:r>
            <a:r>
              <a:rPr lang="en-US" err="1"/>
              <a:t>vangen</a:t>
            </a:r>
            <a:r>
              <a:rPr lang="en-US"/>
              <a:t>.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3ACB66B-5310-4618-A141-70D05974EF7F}" type="slidenum"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6172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9D6F5-A9D4-C22B-732C-A31A172FB9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209393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1AFD6E-3459-290F-1147-F0C47ACEEA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46774"/>
            <a:ext cx="9144000" cy="106689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 cap="all" spc="300" baseline="0"/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4674D3-6FB9-5549-B0F2-FD61E82D1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7E39B8-A7CB-4B82-AC0C-44B99F546761}" type="datetimeFigureOut">
              <a:rPr lang="en-US" dirty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239BBC-C979-2C77-493E-CF5498AEB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813B7E-A51C-D9CD-2189-650A9D63BF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06973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990AE-F72C-4C2E-E2D0-7A8D7EEF08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41B46D-142E-8C8E-C4F4-B6B1586A6F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4D92E3-36AD-2615-0166-6B73C34F10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42F6F-0846-489A-A4BC-61B476BE2887}" type="datetimeFigureOut">
              <a:rPr lang="en-US" dirty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0BFB69-319D-2284-2734-217160D396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883B0-C775-5BD2-8EC6-A41D19BCA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220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9040463-6D41-8D45-088A-540B0D1883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592281"/>
            <a:ext cx="2628900" cy="558468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5F2276-7F04-F3F7-E3CE-F81C8DC637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592281"/>
            <a:ext cx="7734300" cy="558468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1802BF-9E0C-3251-8FAE-81F07DB05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29DF21-A340-467A-94AB-9502647BB771}" type="datetimeFigureOut">
              <a:rPr lang="en-US" dirty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9F1754-5B8F-A9FA-E8B1-06E04CE28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01E6A8-5139-ECD4-CC0C-32FFC6741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044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E155F0-A6D4-C39B-394F-0B16E9C9C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D1860F-B260-57CE-E12B-2C94860319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745C9F-D94D-E5D3-B73A-20621FA53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7E3940-CA92-4FEE-A698-62CF7BC5AC36}" type="datetimeFigureOut">
              <a:rPr lang="en-US" dirty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FAB243-BB42-966A-4708-15C9B11D68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C3A3BD-2CC5-03D3-4CD6-E31A55BA2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8482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D8633-AC3B-E617-1C54-84932DDD7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4236" y="1514688"/>
            <a:ext cx="8584164" cy="3138875"/>
          </a:xfrm>
        </p:spPr>
        <p:txBody>
          <a:bodyPr anchor="b">
            <a:normAutofit/>
          </a:bodyPr>
          <a:lstStyle>
            <a:lvl1pPr>
              <a:defRPr sz="3600" cap="all" spc="300" baseline="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68C242-ECAB-AEC3-7E9B-F9854AF31C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474236" y="4963885"/>
            <a:ext cx="8584165" cy="1125765"/>
          </a:xfrm>
        </p:spPr>
        <p:txBody>
          <a:bodyPr>
            <a:normAutofit/>
          </a:bodyPr>
          <a:lstStyle>
            <a:lvl1pPr marL="0" indent="0">
              <a:buNone/>
              <a:defRPr sz="1600" cap="all" spc="300" baseline="0">
                <a:solidFill>
                  <a:schemeClr val="tx2"/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D9B82-EEF4-2CD7-61FE-BAFB2B96D6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3CD641-6C35-45D1-9313-2719E9EA8AD8}" type="datetimeFigureOut">
              <a:rPr lang="en-US" dirty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A222B6-F7A8-70A5-B023-FCAD5D7C4B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85D758-2E38-8A8D-75BC-667F6A23B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286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60DFF-11BD-F5F4-35D4-1986ABBD36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5D1279-E9A9-702E-144D-61114B788E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77824" y="2159175"/>
            <a:ext cx="4977453" cy="40177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84E624-7A76-56EC-FA0D-E2AA8EF9B9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28391" y="2159175"/>
            <a:ext cx="4985785" cy="40177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9D7DF5-30AD-AE47-D516-5CEE82770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301268-3A74-4110-8F08-063DFB8BB885}" type="datetimeFigureOut">
              <a:rPr lang="en-US" dirty="0"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05C503-B649-B083-6341-F6E376AF8C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53EA35-CF5A-DB36-8B14-5C184B6F14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4141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ABA3D8-FDD9-329B-BCC6-BBF47F01B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348" y="602671"/>
            <a:ext cx="10429303" cy="768928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EEF7DC-0699-CB3C-A7CB-39035D89A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81349" y="1696325"/>
            <a:ext cx="4963538" cy="647700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300" baseline="0"/>
            </a:lvl1pPr>
            <a:lvl2pPr marL="457200" indent="0">
              <a:buNone/>
              <a:defRPr sz="1400" b="1"/>
            </a:lvl2pPr>
            <a:lvl3pPr marL="914400" indent="0">
              <a:buNone/>
              <a:defRPr sz="1400" b="1"/>
            </a:lvl3pPr>
            <a:lvl4pPr marL="1371600" indent="0">
              <a:buNone/>
              <a:defRPr sz="1400" b="1"/>
            </a:lvl4pPr>
            <a:lvl5pPr marL="1828800" indent="0">
              <a:buNone/>
              <a:defRPr sz="1400" b="1"/>
            </a:lvl5pPr>
            <a:lvl6pPr marL="2286000" indent="0">
              <a:buNone/>
              <a:defRPr sz="1400" b="1"/>
            </a:lvl6pPr>
            <a:lvl7pPr marL="2743200" indent="0">
              <a:buNone/>
              <a:defRPr sz="1400" b="1"/>
            </a:lvl7pPr>
            <a:lvl8pPr marL="3200400" indent="0">
              <a:buNone/>
              <a:defRPr sz="1400" b="1"/>
            </a:lvl8pPr>
            <a:lvl9pPr marL="3657600" indent="0">
              <a:buNone/>
              <a:defRPr sz="1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52EB40-99E1-CCA4-BAFA-F51AA56CF2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81349" y="2344025"/>
            <a:ext cx="4963538" cy="38333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8979BC-6B50-751D-D569-F360938B05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2669" y="1696325"/>
            <a:ext cx="4987982" cy="647700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300" baseline="0"/>
            </a:lvl1pPr>
            <a:lvl2pPr marL="457200" indent="0">
              <a:buNone/>
              <a:defRPr sz="1400" b="1"/>
            </a:lvl2pPr>
            <a:lvl3pPr marL="914400" indent="0">
              <a:buNone/>
              <a:defRPr sz="1400" b="1"/>
            </a:lvl3pPr>
            <a:lvl4pPr marL="1371600" indent="0">
              <a:buNone/>
              <a:defRPr sz="1400" b="1"/>
            </a:lvl4pPr>
            <a:lvl5pPr marL="1828800" indent="0">
              <a:buNone/>
              <a:defRPr sz="1400" b="1"/>
            </a:lvl5pPr>
            <a:lvl6pPr marL="2286000" indent="0">
              <a:buNone/>
              <a:defRPr sz="1400" b="1"/>
            </a:lvl6pPr>
            <a:lvl7pPr marL="2743200" indent="0">
              <a:buNone/>
              <a:defRPr sz="1400" b="1"/>
            </a:lvl7pPr>
            <a:lvl8pPr marL="3200400" indent="0">
              <a:buNone/>
              <a:defRPr sz="1400" b="1"/>
            </a:lvl8pPr>
            <a:lvl9pPr marL="3657600" indent="0">
              <a:buNone/>
              <a:defRPr sz="1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4A3A26F-230E-2D25-6BDC-6ECA00FAEF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2669" y="2344025"/>
            <a:ext cx="4987982" cy="38333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182A01-DE7C-3BA4-96FF-CDEF2F608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91C1AF-C1FB-48A7-98B4-E595E63F6614}" type="datetimeFigureOut">
              <a:rPr lang="en-US" dirty="0"/>
              <a:t>5/28/2025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FCAA828-0166-8ECD-BCE8-654BEFDD7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90C0D2-459A-04AA-FD90-7687D2FE8A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8361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D549F-FA71-857F-E02E-3CB63CE68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F569611-F911-D3D4-B613-ACCDA56C45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144C44-5F8C-4BEA-BBCE-8694F126DC43}" type="datetimeFigureOut">
              <a:rPr lang="en-US" dirty="0"/>
              <a:t>5/28/2025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6EA1961-0B6B-8FEB-F2CB-C42E90EF2D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A80E-3139-9F1B-9C3E-2A76628CF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5249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AF54789-9F96-511A-0FB6-24F6A8418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E56F9-C8F2-4EF7-8042-704C94FF2795}" type="datetimeFigureOut">
              <a:rPr lang="en-US" dirty="0"/>
              <a:t>5/28/2025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780399-ADEF-8F74-9F59-6AD804C939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5B6A34F-ABAB-9C4E-38A1-C6EEB944B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353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FE3917-2BF6-1CE2-F34B-49F0D09A1B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07868"/>
            <a:ext cx="3640713" cy="2062594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15B8F-A9F3-8583-FFF1-175021F17A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2898" y="807867"/>
            <a:ext cx="5922489" cy="505318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D90AFF-A949-CE9E-6B94-C1B6196129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000652"/>
            <a:ext cx="3640713" cy="2868336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95267E-088F-FB9A-9469-551890F29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6932DF-953D-44BD-83F8-5D8DA76EA12A}" type="datetimeFigureOut">
              <a:rPr lang="en-US" dirty="0"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EA3FFC-B3A6-C0B6-5DAE-70BE0D6FB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08D35F-BC2E-8D14-060F-449CBAF7C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66828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8909ED-ED97-A3CE-5569-77B45F4145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820881"/>
            <a:ext cx="3639312" cy="206259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83BB3A-9E24-DE4C-9619-1502F1B6F389}"/>
              </a:ext>
            </a:extLst>
          </p:cNvPr>
          <p:cNvSpPr>
            <a:spLocks noGrp="1" noChangeAspect="1"/>
          </p:cNvSpPr>
          <p:nvPr>
            <p:ph type="pic" idx="1"/>
          </p:nvPr>
        </p:nvSpPr>
        <p:spPr>
          <a:xfrm>
            <a:off x="5247408" y="919595"/>
            <a:ext cx="6107979" cy="5013614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B4CE1F-29E0-88BB-8489-E58236B8B1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000652"/>
            <a:ext cx="3643889" cy="2868336"/>
          </a:xfrm>
        </p:spPr>
        <p:txBody>
          <a:bodyPr anchor="b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4B7212-6816-FFD1-50B2-58844AD38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2F326D-65F4-4B2F-9A62-9E4BD9402C47}" type="datetimeFigureOut">
              <a:rPr lang="en-US" dirty="0"/>
              <a:t>5/28/2025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2417744-5A24-B7B7-5FD6-E98E60832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DA4D1-A71D-A7A6-3D0C-294E5D280B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73466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95858A62-FE72-978B-BE71-05908D82E1A4}"/>
              </a:ext>
            </a:extLst>
          </p:cNvPr>
          <p:cNvSpPr/>
          <p:nvPr/>
        </p:nvSpPr>
        <p:spPr>
          <a:xfrm>
            <a:off x="0" y="0"/>
            <a:ext cx="12192000" cy="6860161"/>
          </a:xfrm>
          <a:prstGeom prst="rect">
            <a:avLst/>
          </a:prstGeom>
          <a:solidFill>
            <a:schemeClr val="bg2">
              <a:lumMod val="75000"/>
              <a:alpha val="15000"/>
            </a:schemeClr>
          </a:solidFill>
          <a:ln w="1905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BFA14B7-4740-5D9F-6489-BAD00C3E0D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108" y="588245"/>
            <a:ext cx="10449784" cy="126592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90487F-803F-C5AF-BD93-39C0FC7389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77824" y="2157984"/>
            <a:ext cx="10442448" cy="39038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86FCEF-4EDF-C2EF-7D81-FEFF7042F35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77824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spc="300" baseline="0">
                <a:solidFill>
                  <a:schemeClr val="tx2"/>
                </a:solidFill>
              </a:defRPr>
            </a:lvl1pPr>
          </a:lstStyle>
          <a:p>
            <a:fld id="{F9B0CB28-85DB-480B-8C99-FD493ACC7120}" type="datetimeFigureOut">
              <a:rPr lang="en-US" dirty="0"/>
              <a:t>5/28/2025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4663BC-4D46-C74D-DDF2-9D25B4D96F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32320" y="6356350"/>
            <a:ext cx="42976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 cap="all" spc="3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1B4EAE-CB5C-D14B-77EF-7B155FA683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29999" y="6356350"/>
            <a:ext cx="521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2"/>
                </a:solidFill>
                <a:latin typeface="+mj-lt"/>
              </a:defRPr>
            </a:lvl1pPr>
          </a:lstStyle>
          <a:p>
            <a:fld id="{5E4DE196-8A13-4FF7-A07E-102851959EAB}" type="slidenum">
              <a:rPr lang="en-US" dirty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76345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1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2160">
          <p15:clr>
            <a:srgbClr val="F26B43"/>
          </p15:clr>
        </p15:guide>
        <p15:guide id="4" pos="3840">
          <p15:clr>
            <a:srgbClr val="F26B43"/>
          </p15:clr>
        </p15:guide>
        <p15:guide id="5" orient="horz" pos="3816">
          <p15:clr>
            <a:srgbClr val="F26B43"/>
          </p15:clr>
        </p15:guide>
        <p15:guide id="6" orient="horz" pos="117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microsoft.com/office/2007/relationships/hdphoto" Target="../media/hdphoto3.wdp"/><Relationship Id="rId5" Type="http://schemas.openxmlformats.org/officeDocument/2006/relationships/image" Target="../media/image8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hdphoto" Target="../media/hdphoto5.wdp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microsoft.com/office/2007/relationships/hdphoto" Target="../media/hdphoto4.wdp"/><Relationship Id="rId5" Type="http://schemas.openxmlformats.org/officeDocument/2006/relationships/image" Target="../media/image9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.xml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1.pn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microsoft.com/office/2007/relationships/hdphoto" Target="../media/hdphoto1.wdp"/><Relationship Id="rId9" Type="http://schemas.microsoft.com/office/2007/relationships/diagramDrawing" Target="../diagrams/drawing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590662" y="4267832"/>
            <a:ext cx="4805996" cy="1297115"/>
          </a:xfrm>
        </p:spPr>
        <p:txBody>
          <a:bodyPr anchor="t">
            <a:normAutofit fontScale="90000"/>
          </a:bodyPr>
          <a:lstStyle/>
          <a:p>
            <a:pPr algn="l"/>
            <a:r>
              <a:rPr lang="en-US" sz="4000">
                <a:solidFill>
                  <a:schemeClr val="tx2"/>
                </a:solidFill>
              </a:rPr>
              <a:t>Talen </a:t>
            </a:r>
            <a:r>
              <a:rPr lang="en-US" sz="4000" err="1">
                <a:solidFill>
                  <a:schemeClr val="tx2"/>
                </a:solidFill>
              </a:rPr>
              <a:t>en</a:t>
            </a:r>
            <a:r>
              <a:rPr lang="en-US" sz="4000">
                <a:solidFill>
                  <a:schemeClr val="tx2"/>
                </a:solidFill>
              </a:rPr>
              <a:t> </a:t>
            </a:r>
            <a:r>
              <a:rPr lang="en-US" sz="4000" err="1">
                <a:solidFill>
                  <a:schemeClr val="tx2"/>
                </a:solidFill>
              </a:rPr>
              <a:t>Automaten</a:t>
            </a:r>
            <a:r>
              <a:rPr lang="en-US" sz="4000">
                <a:solidFill>
                  <a:schemeClr val="tx2"/>
                </a:solidFill>
              </a:rPr>
              <a:t> - Talen in </a:t>
            </a:r>
            <a:r>
              <a:rPr lang="en-US" sz="4000" err="1">
                <a:solidFill>
                  <a:schemeClr val="tx2"/>
                </a:solidFill>
              </a:rPr>
              <a:t>Automaten</a:t>
            </a:r>
            <a:endParaRPr lang="en-US" sz="4000">
              <a:solidFill>
                <a:schemeClr val="tx2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590966" y="3428999"/>
            <a:ext cx="4805691" cy="83883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2000" dirty="0"/>
              <a:t>Door </a:t>
            </a:r>
            <a:r>
              <a:rPr lang="en-US" sz="2000" dirty="0" err="1"/>
              <a:t>Norkella</a:t>
            </a:r>
            <a:r>
              <a:rPr lang="en-US" sz="2000" dirty="0"/>
              <a:t>, Adriaan De Kaey,  </a:t>
            </a:r>
            <a:r>
              <a:rPr lang="en-US" sz="2000" dirty="0" err="1"/>
              <a:t>CoulBeMathijs</a:t>
            </a:r>
            <a:r>
              <a:rPr lang="en-US" sz="2000" dirty="0"/>
              <a:t> &amp; Ania</a:t>
            </a:r>
          </a:p>
        </p:txBody>
      </p:sp>
      <p:pic>
        <p:nvPicPr>
          <p:cNvPr id="4" name="Picture 3" descr="Logo's UAntwerpen | Huisstijlgids UAntwerpen | Universiteit Antwerpen">
            <a:extLst>
              <a:ext uri="{FF2B5EF4-FFF2-40B4-BE49-F238E27FC236}">
                <a16:creationId xmlns:a16="http://schemas.microsoft.com/office/drawing/2014/main" id="{A46074B9-E6C8-DCF9-A28B-779B0358D1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3" y="1727"/>
            <a:ext cx="4141760" cy="207088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13750">
        <p14:gallery dir="l"/>
      </p:transition>
    </mc:Choice>
    <mc:Fallback xmlns="">
      <p:transition spd="slow" advTm="13750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A5918-CAC2-F6B3-7678-C2DFB7C89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708" y="1012107"/>
            <a:ext cx="10449784" cy="12659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err="1">
                <a:ea typeface="+mj-lt"/>
                <a:cs typeface="+mj-lt"/>
              </a:rPr>
              <a:t>Minimalisatie</a:t>
            </a:r>
            <a:r>
              <a:rPr lang="en-US" sz="4800" b="1">
                <a:ea typeface="+mj-lt"/>
                <a:cs typeface="+mj-lt"/>
              </a:rPr>
              <a:t> = </a:t>
            </a:r>
            <a:r>
              <a:rPr lang="en-US" sz="4800" b="1" err="1">
                <a:ea typeface="+mj-lt"/>
                <a:cs typeface="+mj-lt"/>
              </a:rPr>
              <a:t>efficiëntie</a:t>
            </a:r>
          </a:p>
        </p:txBody>
      </p:sp>
      <p:pic>
        <p:nvPicPr>
          <p:cNvPr id="5" name="Picture 4" descr="Logo's UAntwerpen | Huisstijlgids UAntwerpen | Universiteit Antwerpen">
            <a:extLst>
              <a:ext uri="{FF2B5EF4-FFF2-40B4-BE49-F238E27FC236}">
                <a16:creationId xmlns:a16="http://schemas.microsoft.com/office/drawing/2014/main" id="{01898425-A26B-4336-66FE-139342286F3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3" y="5862199"/>
            <a:ext cx="1989688" cy="99484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E5D8A35-885C-1926-456E-8A025F8D8E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0588" y="2458154"/>
            <a:ext cx="3810001" cy="381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0812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8871">
        <p14:gallery dir="l"/>
      </p:transition>
    </mc:Choice>
    <mc:Fallback xmlns="">
      <p:transition spd="slow" advTm="8871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11D07-4F8F-5D59-B1CC-CC7C0D884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b="1">
                <a:ea typeface="+mj-lt"/>
                <a:cs typeface="+mj-lt"/>
              </a:rPr>
              <a:t>Parsing van </a:t>
            </a:r>
            <a:r>
              <a:rPr lang="en-US" sz="4800" b="1" err="1">
                <a:ea typeface="+mj-lt"/>
                <a:cs typeface="+mj-lt"/>
              </a:rPr>
              <a:t>inputbestanden</a:t>
            </a:r>
            <a:endParaRPr lang="en-US" sz="4800" b="1">
              <a:ea typeface="+mj-lt"/>
              <a:cs typeface="+mj-l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4D257-7704-1F49-AB86-E0C6802126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err="1"/>
              <a:t>Maakt</a:t>
            </a:r>
            <a:r>
              <a:rPr lang="en-US"/>
              <a:t> </a:t>
            </a:r>
            <a:r>
              <a:rPr lang="en-US" err="1"/>
              <a:t>gebruik</a:t>
            </a:r>
            <a:r>
              <a:rPr lang="en-US"/>
              <a:t> van "accepts"</a:t>
            </a:r>
          </a:p>
          <a:p>
            <a:r>
              <a:rPr lang="en-US"/>
              <a:t>Runt </a:t>
            </a:r>
            <a:r>
              <a:rPr lang="en-US" err="1"/>
              <a:t>eerst</a:t>
            </a:r>
            <a:r>
              <a:rPr lang="en-US"/>
              <a:t> door token-matching algorithm om </a:t>
            </a:r>
            <a:r>
              <a:rPr lang="en-US" err="1"/>
              <a:t>te</a:t>
            </a:r>
            <a:r>
              <a:rPr lang="en-US"/>
              <a:t> </a:t>
            </a:r>
            <a:r>
              <a:rPr lang="en-US" err="1"/>
              <a:t>splitsen</a:t>
            </a:r>
          </a:p>
        </p:txBody>
      </p:sp>
      <p:pic>
        <p:nvPicPr>
          <p:cNvPr id="5" name="Picture 4" descr="Logo's UAntwerpen | Huisstijlgids UAntwerpen | Universiteit Antwerpen">
            <a:extLst>
              <a:ext uri="{FF2B5EF4-FFF2-40B4-BE49-F238E27FC236}">
                <a16:creationId xmlns:a16="http://schemas.microsoft.com/office/drawing/2014/main" id="{A8A6793C-6293-5E79-B4BF-2B7C0EFA18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3" y="5862199"/>
            <a:ext cx="1989688" cy="99484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049528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598">
        <p14:gallery dir="l"/>
      </p:transition>
    </mc:Choice>
    <mc:Fallback xmlns="">
      <p:transition spd="slow" advTm="598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60300D-91B9-B6CD-71CA-DBCF95C41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Visualisatie</a:t>
            </a:r>
            <a:r>
              <a:rPr lang="en-US"/>
              <a:t> van de </a:t>
            </a:r>
            <a:r>
              <a:rPr lang="en-US" err="1"/>
              <a:t>Automaten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F24B8-F298-29F4-6BD6-F46852122E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DOT-language + </a:t>
            </a:r>
            <a:r>
              <a:rPr lang="en-US" err="1"/>
              <a:t>Graphviz</a:t>
            </a:r>
          </a:p>
          <a:p>
            <a:r>
              <a:rPr lang="en-US" err="1"/>
              <a:t>Nuttig</a:t>
            </a:r>
            <a:r>
              <a:rPr lang="en-US"/>
              <a:t> </a:t>
            </a:r>
            <a:r>
              <a:rPr lang="en-US" err="1"/>
              <a:t>bij</a:t>
            </a:r>
            <a:r>
              <a:rPr lang="en-US"/>
              <a:t> </a:t>
            </a:r>
            <a:r>
              <a:rPr lang="en-US" err="1"/>
              <a:t>debuggen</a:t>
            </a:r>
          </a:p>
          <a:p>
            <a:r>
              <a:rPr lang="en-US" err="1"/>
              <a:t>Visualisatie</a:t>
            </a:r>
            <a:r>
              <a:rPr lang="en-US"/>
              <a:t> van </a:t>
            </a:r>
            <a:r>
              <a:rPr lang="en-US" err="1"/>
              <a:t>achterliggende</a:t>
            </a:r>
            <a:r>
              <a:rPr lang="en-US"/>
              <a:t> </a:t>
            </a:r>
            <a:r>
              <a:rPr lang="en-US" err="1"/>
              <a:t>processen</a:t>
            </a:r>
            <a:r>
              <a:rPr lang="en-US"/>
              <a:t> in de GUI</a:t>
            </a:r>
          </a:p>
        </p:txBody>
      </p:sp>
      <p:pic>
        <p:nvPicPr>
          <p:cNvPr id="5" name="Picture 4" descr="Logo's UAntwerpen | Huisstijlgids UAntwerpen | Universiteit Antwerpen">
            <a:extLst>
              <a:ext uri="{FF2B5EF4-FFF2-40B4-BE49-F238E27FC236}">
                <a16:creationId xmlns:a16="http://schemas.microsoft.com/office/drawing/2014/main" id="{373F13F5-5FD1-7655-6457-A97C9838C5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3" y="5862199"/>
            <a:ext cx="1989688" cy="99484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pic>
        <p:nvPicPr>
          <p:cNvPr id="4" name="Picture 3" descr="A diagram of a flowchart&#10;&#10;AI-generated content may be incorrect.">
            <a:extLst>
              <a:ext uri="{FF2B5EF4-FFF2-40B4-BE49-F238E27FC236}">
                <a16:creationId xmlns:a16="http://schemas.microsoft.com/office/drawing/2014/main" id="{129BD7AD-DA71-5D61-FCE5-800D680B76F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835673" y="0"/>
            <a:ext cx="34834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44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59EA6-0CB2-562A-4D12-A595134E38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108" y="-332505"/>
            <a:ext cx="10449784" cy="1265928"/>
          </a:xfrm>
        </p:spPr>
        <p:txBody>
          <a:bodyPr/>
          <a:lstStyle/>
          <a:p>
            <a:r>
              <a:rPr lang="en-US" err="1"/>
              <a:t>Voorgemaakte</a:t>
            </a:r>
            <a:r>
              <a:rPr lang="en-US"/>
              <a:t> </a:t>
            </a:r>
            <a:r>
              <a:rPr lang="en-US" err="1"/>
              <a:t>talen</a:t>
            </a:r>
          </a:p>
        </p:txBody>
      </p:sp>
      <p:pic>
        <p:nvPicPr>
          <p:cNvPr id="5" name="Picture 4" descr="Logo's UAntwerpen | Huisstijlgids UAntwerpen | Universiteit Antwerpen">
            <a:extLst>
              <a:ext uri="{FF2B5EF4-FFF2-40B4-BE49-F238E27FC236}">
                <a16:creationId xmlns:a16="http://schemas.microsoft.com/office/drawing/2014/main" id="{3291DF52-D033-129B-B805-15FBDF4DF6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3" y="5862199"/>
            <a:ext cx="1989688" cy="99484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pic>
        <p:nvPicPr>
          <p:cNvPr id="7" name="Picture 6" descr="Word cloud programming languages or IT related Stock Photo by ©Mattz90 ...">
            <a:extLst>
              <a:ext uri="{FF2B5EF4-FFF2-40B4-BE49-F238E27FC236}">
                <a16:creationId xmlns:a16="http://schemas.microsoft.com/office/drawing/2014/main" id="{B1A9E2F8-2411-654B-AA43-E0517B7730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01108" y="1092738"/>
            <a:ext cx="4933948" cy="4974148"/>
          </a:xfrm>
          <a:prstGeom prst="rect">
            <a:avLst/>
          </a:prstGeom>
        </p:spPr>
      </p:pic>
      <p:pic>
        <p:nvPicPr>
          <p:cNvPr id="8" name="Content Placeholder 7" descr="Welcome Word Cloud Images – Browse 7,810 Stock Photos, Vectors, and Video |  Adobe Stock">
            <a:extLst>
              <a:ext uri="{FF2B5EF4-FFF2-40B4-BE49-F238E27FC236}">
                <a16:creationId xmlns:a16="http://schemas.microsoft.com/office/drawing/2014/main" id="{534E9067-2AC1-311D-DE63-3AE8B769EA4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461784" y="1717237"/>
            <a:ext cx="6468707" cy="4022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33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0E236-A45D-4BC7-52BD-5B489B248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9018" y="2374125"/>
            <a:ext cx="10449784" cy="1265928"/>
          </a:xfrm>
        </p:spPr>
        <p:txBody>
          <a:bodyPr>
            <a:normAutofit/>
          </a:bodyPr>
          <a:lstStyle/>
          <a:p>
            <a:r>
              <a:rPr lang="en-US" sz="7200" b="1"/>
              <a:t>GUI - SFML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E83670-5A26-E595-3EC9-FF80236805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Logo's UAntwerpen | Huisstijlgids UAntwerpen | Universiteit Antwerpen">
            <a:extLst>
              <a:ext uri="{FF2B5EF4-FFF2-40B4-BE49-F238E27FC236}">
                <a16:creationId xmlns:a16="http://schemas.microsoft.com/office/drawing/2014/main" id="{95511570-E502-DD4B-BF77-56751229A8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3" y="5862199"/>
            <a:ext cx="1989688" cy="99484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56031283-9F00-4954-70F5-B66D1694FC8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4000528"/>
              </p:ext>
            </p:extLst>
          </p:nvPr>
        </p:nvGraphicFramePr>
        <p:xfrm>
          <a:off x="5870575" y="932216"/>
          <a:ext cx="6096000" cy="41465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536511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1D6972-4B23-B5DD-97E5-039F26AC9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Uitbreidbaarheid</a:t>
            </a:r>
          </a:p>
        </p:txBody>
      </p:sp>
      <p:pic>
        <p:nvPicPr>
          <p:cNvPr id="5" name="Picture 4" descr="Logo's UAntwerpen | Huisstijlgids UAntwerpen | Universiteit Antwerpen">
            <a:extLst>
              <a:ext uri="{FF2B5EF4-FFF2-40B4-BE49-F238E27FC236}">
                <a16:creationId xmlns:a16="http://schemas.microsoft.com/office/drawing/2014/main" id="{ADA9D71F-A167-D191-95F1-BC01FFB466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3" y="5862199"/>
            <a:ext cx="1989688" cy="99484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C0EF49-5442-E06F-1824-2E72BFF164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1800">
              <a:solidFill>
                <a:srgbClr val="000000"/>
              </a:solidFill>
              <a:latin typeface="Walbaum Display"/>
              <a:ea typeface="Calibri"/>
              <a:cs typeface="Calibri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D4D984E-6307-ADE6-612B-3161035C6C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18778" y="2624666"/>
            <a:ext cx="4007556" cy="390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166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70C627-C6F3-9E81-9D57-ECF30DDA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Verwachte</a:t>
            </a:r>
            <a:r>
              <a:rPr lang="en-US"/>
              <a:t> </a:t>
            </a:r>
            <a:r>
              <a:rPr lang="en-US" err="1"/>
              <a:t>Uitdagingen</a:t>
            </a:r>
            <a:r>
              <a:rPr lang="en-US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F59439-4BF7-76CF-30B8-D1C0A18F6F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sz="1800">
              <a:solidFill>
                <a:srgbClr val="000000"/>
              </a:solidFill>
              <a:latin typeface="Walbaum Display"/>
              <a:ea typeface="Calibri"/>
              <a:cs typeface="Calibri"/>
            </a:endParaRPr>
          </a:p>
        </p:txBody>
      </p:sp>
      <p:pic>
        <p:nvPicPr>
          <p:cNvPr id="5" name="Picture 4" descr="Logo's UAntwerpen | Huisstijlgids UAntwerpen | Universiteit Antwerpen">
            <a:extLst>
              <a:ext uri="{FF2B5EF4-FFF2-40B4-BE49-F238E27FC236}">
                <a16:creationId xmlns:a16="http://schemas.microsoft.com/office/drawing/2014/main" id="{89AB2954-9014-051E-4A23-3DE4910BC7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3" y="5862199"/>
            <a:ext cx="1989688" cy="99484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312FA54-967F-07BB-0CD9-F188B05C341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6332" y="3146776"/>
            <a:ext cx="3711223" cy="3711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451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560A9A-68B8-7B7D-C9AF-05F37BBE27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4079" y="262826"/>
            <a:ext cx="3640713" cy="2062594"/>
          </a:xfrm>
        </p:spPr>
        <p:txBody>
          <a:bodyPr anchor="t">
            <a:normAutofit/>
          </a:bodyPr>
          <a:lstStyle/>
          <a:p>
            <a:pPr algn="ctr"/>
            <a:r>
              <a:rPr lang="en-US"/>
              <a:t>Wie doet wat?</a:t>
            </a:r>
          </a:p>
        </p:txBody>
      </p:sp>
      <p:sp>
        <p:nvSpPr>
          <p:cNvPr id="34" name="Date Placeholder 4">
            <a:extLst>
              <a:ext uri="{FF2B5EF4-FFF2-40B4-BE49-F238E27FC236}">
                <a16:creationId xmlns:a16="http://schemas.microsoft.com/office/drawing/2014/main" id="{66D5954C-0234-A9B9-1118-C2C3EC1C01B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77824" y="6356350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E56CB92E-8389-488A-A8E6-070724549327}" type="datetime1">
              <a:rPr lang="en-US"/>
              <a:pPr>
                <a:spcAft>
                  <a:spcPts val="600"/>
                </a:spcAft>
              </a:pPr>
              <a:t>5/28/2025</a:t>
            </a:fld>
            <a:endParaRPr lang="en-US"/>
          </a:p>
        </p:txBody>
      </p:sp>
      <p:sp>
        <p:nvSpPr>
          <p:cNvPr id="36" name="Footer Placeholder 5">
            <a:extLst>
              <a:ext uri="{FF2B5EF4-FFF2-40B4-BE49-F238E27FC236}">
                <a16:creationId xmlns:a16="http://schemas.microsoft.com/office/drawing/2014/main" id="{875C7FD3-C5C2-6FAF-94A4-BBF1DC31DD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32320" y="6356350"/>
            <a:ext cx="4297680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700"/>
              <a:t>
              </a:t>
            </a:r>
          </a:p>
        </p:txBody>
      </p:sp>
      <p:sp>
        <p:nvSpPr>
          <p:cNvPr id="38" name="Slide Number Placeholder 6">
            <a:extLst>
              <a:ext uri="{FF2B5EF4-FFF2-40B4-BE49-F238E27FC236}">
                <a16:creationId xmlns:a16="http://schemas.microsoft.com/office/drawing/2014/main" id="{C31A5068-3977-03D3-08F5-8E76B8549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29999" y="6356350"/>
            <a:ext cx="521207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E4DE196-8A13-4FF7-A07E-102851959EAB}" type="slidenum">
              <a:rPr lang="en-US" dirty="0"/>
              <a:pPr>
                <a:spcAft>
                  <a:spcPts val="600"/>
                </a:spcAft>
              </a:pPr>
              <a:t>17</a:t>
            </a:fld>
            <a:endParaRPr lang="en-US"/>
          </a:p>
        </p:txBody>
      </p:sp>
      <p:graphicFrame>
        <p:nvGraphicFramePr>
          <p:cNvPr id="49" name="Content Placeholder 26">
            <a:extLst>
              <a:ext uri="{FF2B5EF4-FFF2-40B4-BE49-F238E27FC236}">
                <a16:creationId xmlns:a16="http://schemas.microsoft.com/office/drawing/2014/main" id="{5BB2B2CE-3D64-43E7-9403-34FEC19FCA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182743"/>
              </p:ext>
            </p:extLst>
          </p:nvPr>
        </p:nvGraphicFramePr>
        <p:xfrm>
          <a:off x="3136315" y="903117"/>
          <a:ext cx="5922489" cy="505318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 descr="Logo's UAntwerpen | Huisstijlgids UAntwerpen | Universiteit Antwerpen">
            <a:extLst>
              <a:ext uri="{FF2B5EF4-FFF2-40B4-BE49-F238E27FC236}">
                <a16:creationId xmlns:a16="http://schemas.microsoft.com/office/drawing/2014/main" id="{B32E5366-C0B9-CC44-8119-F838D3AF164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3" y="5855334"/>
            <a:ext cx="1989688" cy="99484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61486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A1EED-1FFC-2075-B006-C9E13DC4C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Voortgang</a:t>
            </a:r>
            <a:r>
              <a:rPr lang="en-US"/>
              <a:t> </a:t>
            </a:r>
            <a:r>
              <a:rPr lang="en-US" err="1"/>
              <a:t>en</a:t>
            </a:r>
            <a:r>
              <a:rPr lang="en-US"/>
              <a:t> planning</a:t>
            </a:r>
          </a:p>
        </p:txBody>
      </p:sp>
      <p:pic>
        <p:nvPicPr>
          <p:cNvPr id="5" name="Picture 4" descr="Logo's UAntwerpen | Huisstijlgids UAntwerpen | Universiteit Antwerpen">
            <a:extLst>
              <a:ext uri="{FF2B5EF4-FFF2-40B4-BE49-F238E27FC236}">
                <a16:creationId xmlns:a16="http://schemas.microsoft.com/office/drawing/2014/main" id="{CBC898F4-576E-5FB7-E8DF-D2CA3E1BD48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3" y="5862199"/>
            <a:ext cx="1989688" cy="99484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aphicFrame>
        <p:nvGraphicFramePr>
          <p:cNvPr id="206" name="Content Placeholder 205">
            <a:extLst>
              <a:ext uri="{FF2B5EF4-FFF2-40B4-BE49-F238E27FC236}">
                <a16:creationId xmlns:a16="http://schemas.microsoft.com/office/drawing/2014/main" id="{8DB1763C-DA9F-221C-FF4B-09BDC30FFF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9923970"/>
              </p:ext>
            </p:extLst>
          </p:nvPr>
        </p:nvGraphicFramePr>
        <p:xfrm>
          <a:off x="3939999" y="1719969"/>
          <a:ext cx="10442575" cy="3903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100449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E651D-D930-28C8-5D9E-2873CE420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Evaluatiecriteria</a:t>
            </a:r>
            <a:r>
              <a:rPr lang="en-US"/>
              <a:t> - Goud(?)</a:t>
            </a:r>
          </a:p>
        </p:txBody>
      </p:sp>
      <p:pic>
        <p:nvPicPr>
          <p:cNvPr id="5" name="Picture 4" descr="Logo's UAntwerpen | Huisstijlgids UAntwerpen | Universiteit Antwerpen">
            <a:extLst>
              <a:ext uri="{FF2B5EF4-FFF2-40B4-BE49-F238E27FC236}">
                <a16:creationId xmlns:a16="http://schemas.microsoft.com/office/drawing/2014/main" id="{C6525263-DC98-270F-17E2-8C5D525A3E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3" y="5862199"/>
            <a:ext cx="1989688" cy="99484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7D8C5FF-1A27-3EE0-FEA0-5F2BA84FBC7A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56" r="33217"/>
          <a:stretch/>
        </p:blipFill>
        <p:spPr>
          <a:xfrm>
            <a:off x="2141108" y="2130777"/>
            <a:ext cx="2684899" cy="4106333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F5C074-BD2E-7244-DAC9-A618E27897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6A19000-FA86-3F4C-FB68-DD3FAED7594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66551" r="348"/>
          <a:stretch/>
        </p:blipFill>
        <p:spPr>
          <a:xfrm>
            <a:off x="8240889" y="2328332"/>
            <a:ext cx="1335888" cy="4035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1732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3F3487-452C-08B8-2A5C-1E818F490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Context</a:t>
            </a:r>
          </a:p>
        </p:txBody>
      </p:sp>
      <p:pic>
        <p:nvPicPr>
          <p:cNvPr id="5" name="Picture 4" descr="Logo's UAntwerpen | Huisstijlgids UAntwerpen | Universiteit Antwerpen">
            <a:extLst>
              <a:ext uri="{FF2B5EF4-FFF2-40B4-BE49-F238E27FC236}">
                <a16:creationId xmlns:a16="http://schemas.microsoft.com/office/drawing/2014/main" id="{2ADE512C-0871-B985-6E45-EFE11457B9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3" y="5862199"/>
            <a:ext cx="1989688" cy="99484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F3D1B04F-0C56-C31C-1B0C-E6BCFF86CF8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7499939" y="1497584"/>
            <a:ext cx="4119719" cy="4119719"/>
          </a:xfrm>
        </p:spPr>
      </p:pic>
    </p:spTree>
    <p:extLst>
      <p:ext uri="{BB962C8B-B14F-4D97-AF65-F5344CB8AC3E}">
        <p14:creationId xmlns:p14="http://schemas.microsoft.com/office/powerpoint/2010/main" val="20178244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9920">
        <p14:gallery dir="l"/>
      </p:transition>
    </mc:Choice>
    <mc:Fallback xmlns="">
      <p:transition spd="slow" advTm="992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A09678-05F4-87F7-AC7C-23A8F3437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108" y="346365"/>
            <a:ext cx="10449784" cy="762000"/>
          </a:xfrm>
        </p:spPr>
        <p:txBody>
          <a:bodyPr>
            <a:normAutofit/>
          </a:bodyPr>
          <a:lstStyle/>
          <a:p>
            <a:r>
              <a:rPr lang="en-US" err="1"/>
              <a:t>Doelstelling</a:t>
            </a:r>
            <a:endParaRPr lang="en-US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9DF853B3-1FCD-F791-2359-C48D4F4919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56247106"/>
              </p:ext>
            </p:extLst>
          </p:nvPr>
        </p:nvGraphicFramePr>
        <p:xfrm>
          <a:off x="877888" y="2157413"/>
          <a:ext cx="10442575" cy="39036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5" name="Picture 4" descr="Logo's UAntwerpen | Huisstijlgids UAntwerpen | Universiteit Antwerpen">
            <a:extLst>
              <a:ext uri="{FF2B5EF4-FFF2-40B4-BE49-F238E27FC236}">
                <a16:creationId xmlns:a16="http://schemas.microsoft.com/office/drawing/2014/main" id="{9CC7DF30-EAA8-6CFE-4BA2-80FD27F66A6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3" y="5862199"/>
            <a:ext cx="1989688" cy="99484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836288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14055">
        <p14:gallery dir="l"/>
      </p:transition>
    </mc:Choice>
    <mc:Fallback xmlns="">
      <p:transition spd="slow" advTm="14055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D17904-C0E2-8BAE-15CA-EEE7ED117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Algoritmen</a:t>
            </a:r>
            <a:r>
              <a:rPr lang="en-US"/>
              <a:t> </a:t>
            </a:r>
            <a:r>
              <a:rPr lang="en-US" err="1"/>
              <a:t>uit</a:t>
            </a:r>
            <a:r>
              <a:rPr lang="en-US"/>
              <a:t> de cursus </a:t>
            </a:r>
            <a:r>
              <a:rPr lang="en-US" err="1"/>
              <a:t>en</a:t>
            </a:r>
            <a:r>
              <a:rPr lang="en-US"/>
              <a:t> </a:t>
            </a:r>
            <a:r>
              <a:rPr lang="en-US" err="1"/>
              <a:t>hun</a:t>
            </a:r>
            <a:r>
              <a:rPr lang="en-US"/>
              <a:t> </a:t>
            </a:r>
            <a:r>
              <a:rPr lang="en-US" err="1"/>
              <a:t>gebruik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75D242-F702-9D57-9B7A-3DE6554503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/>
              <a:t>SSC</a:t>
            </a:r>
          </a:p>
          <a:p>
            <a:r>
              <a:rPr lang="en-US" sz="2400"/>
              <a:t>MSSC</a:t>
            </a:r>
          </a:p>
          <a:p>
            <a:r>
              <a:rPr lang="en-US" sz="2400"/>
              <a:t> </a:t>
            </a:r>
            <a:r>
              <a:rPr lang="en-US" sz="2400" err="1"/>
              <a:t>Productautomaat</a:t>
            </a:r>
            <a:endParaRPr lang="en-US" sz="2400"/>
          </a:p>
          <a:p>
            <a:r>
              <a:rPr lang="en-US" sz="2400"/>
              <a:t>Table Filling Algorithm</a:t>
            </a:r>
          </a:p>
          <a:p>
            <a:r>
              <a:rPr lang="en-US" sz="2400"/>
              <a:t>RE → ε-NFA</a:t>
            </a:r>
          </a:p>
          <a:p>
            <a:endParaRPr lang="en-US" sz="2400"/>
          </a:p>
        </p:txBody>
      </p:sp>
      <p:pic>
        <p:nvPicPr>
          <p:cNvPr id="5" name="Picture 4" descr="Logo's UAntwerpen | Huisstijlgids UAntwerpen | Universiteit Antwerpen">
            <a:extLst>
              <a:ext uri="{FF2B5EF4-FFF2-40B4-BE49-F238E27FC236}">
                <a16:creationId xmlns:a16="http://schemas.microsoft.com/office/drawing/2014/main" id="{6028724E-5815-0BA8-50B5-4A016C3E62E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3" y="5862199"/>
            <a:ext cx="1989688" cy="99484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pic>
        <p:nvPicPr>
          <p:cNvPr id="7" name="Picture 6" descr="Solved Minimize the following DFA using the Table-Filling | Chegg.com">
            <a:extLst>
              <a:ext uri="{FF2B5EF4-FFF2-40B4-BE49-F238E27FC236}">
                <a16:creationId xmlns:a16="http://schemas.microsoft.com/office/drawing/2014/main" id="{F6B278FA-683F-A00F-5126-11761641805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888692" y="4388840"/>
            <a:ext cx="5193240" cy="2461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3271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15272">
        <p14:gallery dir="l"/>
      </p:transition>
    </mc:Choice>
    <mc:Fallback xmlns="">
      <p:transition spd="slow" advTm="15272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1960C-8D46-89D4-6B48-6171DD31C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108" y="2091"/>
            <a:ext cx="10449784" cy="1265928"/>
          </a:xfrm>
        </p:spPr>
        <p:txBody>
          <a:bodyPr/>
          <a:lstStyle/>
          <a:p>
            <a:pPr algn="ctr"/>
            <a:r>
              <a:rPr lang="en-US" sz="3600" b="1">
                <a:latin typeface="Arial Nova"/>
              </a:rPr>
              <a:t>Extra cool </a:t>
            </a:r>
            <a:r>
              <a:rPr lang="en-US" sz="3600" b="1" err="1">
                <a:latin typeface="Arial Nova"/>
              </a:rPr>
              <a:t>nieuw</a:t>
            </a:r>
            <a:r>
              <a:rPr lang="en-US" sz="3600" b="1">
                <a:latin typeface="Arial Nova"/>
              </a:rPr>
              <a:t> </a:t>
            </a:r>
            <a:r>
              <a:rPr lang="en-US" sz="3600" b="1" err="1">
                <a:latin typeface="Arial Nova"/>
              </a:rPr>
              <a:t>algoritme</a:t>
            </a:r>
            <a:endParaRPr lang="en-US" sz="3600" b="1">
              <a:latin typeface="Arial Nova"/>
            </a:endParaRP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455873-C033-2880-912A-5E4C119BB1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2EEE97-2541-4A6C-BB09-25F37EE4DB9D}" type="datetime1">
              <a:rPr lang="es-ES"/>
              <a:t>28/05/2025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98FDEA-7D56-DB61-21B2-7C24F65ECC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61C540-8AE2-AAC2-9377-0882E780D5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E4DE196-8A13-4FF7-A07E-102851959EAB}" type="slidenum">
              <a:rPr lang="en-US" dirty="0"/>
              <a:t>5</a:t>
            </a:fld>
            <a:endParaRPr lang="en-US"/>
          </a:p>
        </p:txBody>
      </p:sp>
      <p:pic>
        <p:nvPicPr>
          <p:cNvPr id="8" name="Picture 7" descr="Logo's UAntwerpen | Huisstijlgids UAntwerpen | Universiteit Antwerpen">
            <a:extLst>
              <a:ext uri="{FF2B5EF4-FFF2-40B4-BE49-F238E27FC236}">
                <a16:creationId xmlns:a16="http://schemas.microsoft.com/office/drawing/2014/main" id="{A7969F02-8028-DE20-8B1F-B04B1D6DF3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3" y="5862199"/>
            <a:ext cx="1989688" cy="99484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pic>
        <p:nvPicPr>
          <p:cNvPr id="13" name="Afbeelding 12" descr="Afbeelding met zwart, duisternis, schermopname, zwart-wit&#10;&#10;Door AI gegenereerde inhoud is mogelijk onjuist.">
            <a:extLst>
              <a:ext uri="{FF2B5EF4-FFF2-40B4-BE49-F238E27FC236}">
                <a16:creationId xmlns:a16="http://schemas.microsoft.com/office/drawing/2014/main" id="{3B5C6F67-AB2A-B122-35E7-A8FD52A8AC1B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129" t="-107" r="-29839" b="-30765"/>
          <a:stretch/>
        </p:blipFill>
        <p:spPr>
          <a:xfrm>
            <a:off x="1769399" y="943094"/>
            <a:ext cx="10946221" cy="7420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534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331">
        <p14:gallery dir="l"/>
      </p:transition>
    </mc:Choice>
    <mc:Fallback xmlns="">
      <p:transition spd="slow" advTm="20331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DEDDF4-513B-880E-7FC6-2117307AD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/>
              <a:t>Nut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3FB93C-515C-C651-C3BA-B6B275DEFE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000" err="1"/>
              <a:t>Compilerbouw</a:t>
            </a:r>
            <a:endParaRPr lang="en-US" sz="2000"/>
          </a:p>
          <a:p>
            <a:r>
              <a:rPr lang="en-US" sz="2000"/>
              <a:t>Code-</a:t>
            </a:r>
            <a:r>
              <a:rPr lang="en-US" sz="2000" err="1"/>
              <a:t>analyse</a:t>
            </a:r>
            <a:endParaRPr lang="en-US" sz="2000"/>
          </a:p>
          <a:p>
            <a:r>
              <a:rPr lang="en-US" sz="2000" err="1"/>
              <a:t>Automatische</a:t>
            </a:r>
            <a:r>
              <a:rPr lang="en-US" sz="2000"/>
              <a:t> </a:t>
            </a:r>
            <a:r>
              <a:rPr lang="en-US" sz="2000" err="1"/>
              <a:t>taaldetectie</a:t>
            </a:r>
            <a:r>
              <a:rPr lang="en-US" sz="2000"/>
              <a:t> </a:t>
            </a:r>
            <a:r>
              <a:rPr lang="en-US" sz="2000" err="1"/>
              <a:t>bij</a:t>
            </a:r>
            <a:r>
              <a:rPr lang="en-US" sz="2000"/>
              <a:t> </a:t>
            </a:r>
            <a:r>
              <a:rPr lang="en-US" sz="2000" err="1"/>
              <a:t>vertalers</a:t>
            </a:r>
            <a:endParaRPr lang="en-US" sz="2000"/>
          </a:p>
          <a:p>
            <a:r>
              <a:rPr lang="en-US" sz="2000"/>
              <a:t>...</a:t>
            </a:r>
          </a:p>
        </p:txBody>
      </p:sp>
      <p:pic>
        <p:nvPicPr>
          <p:cNvPr id="5" name="Picture 4" descr="Logo's UAntwerpen | Huisstijlgids UAntwerpen | Universiteit Antwerpen">
            <a:extLst>
              <a:ext uri="{FF2B5EF4-FFF2-40B4-BE49-F238E27FC236}">
                <a16:creationId xmlns:a16="http://schemas.microsoft.com/office/drawing/2014/main" id="{84B679AA-E6FC-DC31-BADC-6557514108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3" y="5862199"/>
            <a:ext cx="1989688" cy="99484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827223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14597">
        <p14:gallery dir="l"/>
      </p:transition>
    </mc:Choice>
    <mc:Fallback xmlns="">
      <p:transition spd="slow" advTm="14597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7E3F1D-6DFD-003D-6D0A-E181C1A0C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Workflow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CA0E77F-7E4D-8279-F22D-8332A7C7F0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977805" y="2115651"/>
            <a:ext cx="3903819" cy="3903819"/>
          </a:xfrm>
        </p:spPr>
      </p:pic>
      <p:pic>
        <p:nvPicPr>
          <p:cNvPr id="5" name="Picture 4" descr="Logo's UAntwerpen | Huisstijlgids UAntwerpen | Universiteit Antwerpen">
            <a:extLst>
              <a:ext uri="{FF2B5EF4-FFF2-40B4-BE49-F238E27FC236}">
                <a16:creationId xmlns:a16="http://schemas.microsoft.com/office/drawing/2014/main" id="{ACB47A1C-67A5-326D-4EFA-30F7D88CAC3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3" y="5862199"/>
            <a:ext cx="1989688" cy="99484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60CB410-E001-546A-2833-C0B939AD48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6556" y="2074333"/>
            <a:ext cx="3908779" cy="39087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6F6227B-46F8-760E-B186-C163DB8A400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87444" y="2046110"/>
            <a:ext cx="3810001" cy="3810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90660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13090">
        <p14:gallery dir="l"/>
      </p:transition>
    </mc:Choice>
    <mc:Fallback xmlns="">
      <p:transition spd="slow" advTm="1309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CB9DE-CA79-6703-8334-25A5D3208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108" y="2164632"/>
            <a:ext cx="10449784" cy="1265928"/>
          </a:xfrm>
        </p:spPr>
        <p:txBody>
          <a:bodyPr/>
          <a:lstStyle/>
          <a:p>
            <a:r>
              <a:rPr lang="en-US" sz="4800" b="1" err="1">
                <a:ea typeface="+mj-lt"/>
                <a:cs typeface="+mj-lt"/>
              </a:rPr>
              <a:t>Reguliere</a:t>
            </a:r>
            <a:r>
              <a:rPr lang="en-US" sz="4800" b="1">
                <a:ea typeface="+mj-lt"/>
                <a:cs typeface="+mj-lt"/>
              </a:rPr>
              <a:t> </a:t>
            </a:r>
            <a:r>
              <a:rPr lang="en-US" sz="4800" b="1" err="1">
                <a:ea typeface="+mj-lt"/>
                <a:cs typeface="+mj-lt"/>
              </a:rPr>
              <a:t>Expressies</a:t>
            </a:r>
            <a:endParaRPr lang="en-US" sz="4800" b="1">
              <a:ea typeface="+mj-lt"/>
              <a:cs typeface="+mj-lt"/>
            </a:endParaRPr>
          </a:p>
        </p:txBody>
      </p:sp>
      <p:pic>
        <p:nvPicPr>
          <p:cNvPr id="5" name="Picture 4" descr="Logo's UAntwerpen | Huisstijlgids UAntwerpen | Universiteit Antwerpen">
            <a:extLst>
              <a:ext uri="{FF2B5EF4-FFF2-40B4-BE49-F238E27FC236}">
                <a16:creationId xmlns:a16="http://schemas.microsoft.com/office/drawing/2014/main" id="{270737F6-C386-8841-0766-0F37654227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3" y="5862199"/>
            <a:ext cx="1989688" cy="99484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2202E0-E121-815F-6364-42A73DEA9EC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3223" y="2455333"/>
            <a:ext cx="3908779" cy="3908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9077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8514">
        <p14:gallery dir="l"/>
      </p:transition>
    </mc:Choice>
    <mc:Fallback xmlns="">
      <p:transition spd="slow" advTm="8514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20F2E-1EA4-AC23-67AA-170B21A07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b="1" err="1">
                <a:ea typeface="+mj-lt"/>
                <a:cs typeface="+mj-lt"/>
              </a:rPr>
              <a:t>Combineren</a:t>
            </a:r>
            <a:r>
              <a:rPr lang="en-US" sz="4800" b="1">
                <a:ea typeface="+mj-lt"/>
                <a:cs typeface="+mj-lt"/>
              </a:rPr>
              <a:t> van e-NFA's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8E31D8-06C6-7EA6-1BA4-1B1FAFB090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Logo's UAntwerpen | Huisstijlgids UAntwerpen | Universiteit Antwerpen">
            <a:extLst>
              <a:ext uri="{FF2B5EF4-FFF2-40B4-BE49-F238E27FC236}">
                <a16:creationId xmlns:a16="http://schemas.microsoft.com/office/drawing/2014/main" id="{1233EEC5-651E-4BD1-70F9-C7EF6B5059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803" y="5862199"/>
            <a:ext cx="1989688" cy="994844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C01B59A1-60CF-254E-BBAB-FFE7B2AC81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81694" y="2496651"/>
            <a:ext cx="3903819" cy="39038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7051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9923">
        <p14:gallery dir="l"/>
      </p:transition>
    </mc:Choice>
    <mc:Fallback xmlns="">
      <p:transition spd="slow" advTm="9923">
        <p:fade/>
      </p:transition>
    </mc:Fallback>
  </mc:AlternateContent>
</p:sld>
</file>

<file path=ppt/theme/theme1.xml><?xml version="1.0" encoding="utf-8"?>
<a:theme xmlns:a="http://schemas.openxmlformats.org/drawingml/2006/main" name="BohoVogueVTI">
  <a:themeElements>
    <a:clrScheme name="BohoVogueVTI">
      <a:dk1>
        <a:sysClr val="windowText" lastClr="000000"/>
      </a:dk1>
      <a:lt1>
        <a:sysClr val="window" lastClr="FFFFFF"/>
      </a:lt1>
      <a:dk2>
        <a:srgbClr val="35403A"/>
      </a:dk2>
      <a:lt2>
        <a:srgbClr val="F1EFEB"/>
      </a:lt2>
      <a:accent1>
        <a:srgbClr val="9E8B50"/>
      </a:accent1>
      <a:accent2>
        <a:srgbClr val="D5966B"/>
      </a:accent2>
      <a:accent3>
        <a:srgbClr val="9BA6BB"/>
      </a:accent3>
      <a:accent4>
        <a:srgbClr val="869880"/>
      </a:accent4>
      <a:accent5>
        <a:srgbClr val="588267"/>
      </a:accent5>
      <a:accent6>
        <a:srgbClr val="B89C46"/>
      </a:accent6>
      <a:hlink>
        <a:srgbClr val="C77138"/>
      </a:hlink>
      <a:folHlink>
        <a:srgbClr val="589374"/>
      </a:folHlink>
    </a:clrScheme>
    <a:fontScheme name="BohoVogueVTI">
      <a:majorFont>
        <a:latin typeface="Walbaum Display"/>
        <a:ea typeface=""/>
        <a:cs typeface=""/>
      </a:majorFont>
      <a:minorFont>
        <a:latin typeface="Aptos Light"/>
        <a:ea typeface=""/>
        <a:cs typeface=""/>
      </a:minorFont>
    </a:fontScheme>
    <a:fmtScheme name="BohoVogueVTI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BohoVogueVTI" id="{587E0025-A466-4551-A341-1A9F570FDF06}" vid="{F615CBBD-D1BB-4663-887F-92A47C7C6AB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19</Slides>
  <Notes>19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BohoVogueVTI</vt:lpstr>
      <vt:lpstr>Talen en Automaten - Talen in Automaten</vt:lpstr>
      <vt:lpstr>Context</vt:lpstr>
      <vt:lpstr>Doelstelling</vt:lpstr>
      <vt:lpstr>Algoritmen uit de cursus en hun gebruik</vt:lpstr>
      <vt:lpstr>Extra cool nieuw algoritme</vt:lpstr>
      <vt:lpstr>Nut</vt:lpstr>
      <vt:lpstr>Workflow</vt:lpstr>
      <vt:lpstr>Reguliere Expressies</vt:lpstr>
      <vt:lpstr>Combineren van e-NFA's</vt:lpstr>
      <vt:lpstr>Minimalisatie = efficiëntie</vt:lpstr>
      <vt:lpstr>Parsing van inputbestanden</vt:lpstr>
      <vt:lpstr>Visualisatie van de Automaten</vt:lpstr>
      <vt:lpstr>Voorgemaakte talen</vt:lpstr>
      <vt:lpstr>GUI - SFML</vt:lpstr>
      <vt:lpstr>Uitbreidbaarheid</vt:lpstr>
      <vt:lpstr>Verwachte Uitdagingen </vt:lpstr>
      <vt:lpstr>Wie doet wat?</vt:lpstr>
      <vt:lpstr>Voortgang en planning</vt:lpstr>
      <vt:lpstr>Evaluatiecriteria - Goud(?)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Nor Bs</dc:creator>
  <cp:revision>20</cp:revision>
  <dcterms:created xsi:type="dcterms:W3CDTF">2025-04-24T07:19:09Z</dcterms:created>
  <dcterms:modified xsi:type="dcterms:W3CDTF">2025-05-28T11:36:03Z</dcterms:modified>
</cp:coreProperties>
</file>

<file path=docProps/thumbnail.jpeg>
</file>